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3" r:id="rId18"/>
    <p:sldId id="275" r:id="rId19"/>
    <p:sldId id="271" r:id="rId20"/>
    <p:sldId id="278" r:id="rId21"/>
    <p:sldId id="282" r:id="rId22"/>
    <p:sldId id="283" r:id="rId23"/>
    <p:sldId id="279" r:id="rId24"/>
    <p:sldId id="284" r:id="rId25"/>
    <p:sldId id="289" r:id="rId26"/>
    <p:sldId id="291" r:id="rId27"/>
    <p:sldId id="292" r:id="rId28"/>
    <p:sldId id="290" r:id="rId29"/>
    <p:sldId id="316" r:id="rId30"/>
    <p:sldId id="317" r:id="rId31"/>
    <p:sldId id="318" r:id="rId32"/>
    <p:sldId id="319" r:id="rId33"/>
    <p:sldId id="320" r:id="rId34"/>
    <p:sldId id="285" r:id="rId35"/>
    <p:sldId id="286" r:id="rId36"/>
    <p:sldId id="287" r:id="rId37"/>
    <p:sldId id="288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22" r:id="rId50"/>
    <p:sldId id="27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72533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19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2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0950" y="2890838"/>
            <a:ext cx="576263" cy="619125"/>
            <a:chOff x="6330986" y="2891021"/>
            <a:chExt cx="576743" cy="618308"/>
          </a:xfrm>
        </p:grpSpPr>
        <p:sp>
          <p:nvSpPr>
            <p:cNvPr id="29" name="Rounded Rectangle 28"/>
            <p:cNvSpPr/>
            <p:nvPr/>
          </p:nvSpPr>
          <p:spPr>
            <a:xfrm>
              <a:off x="6330986" y="2932242"/>
              <a:ext cx="576743" cy="5770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30986" y="2891021"/>
              <a:ext cx="576743" cy="57708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02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22888" y="3805238"/>
            <a:ext cx="577850" cy="617537"/>
            <a:chOff x="5323559" y="3805189"/>
            <a:chExt cx="576743" cy="618308"/>
          </a:xfrm>
        </p:grpSpPr>
        <p:sp>
          <p:nvSpPr>
            <p:cNvPr id="26" name="Rounded Rectangle 25"/>
            <p:cNvSpPr/>
            <p:nvPr/>
          </p:nvSpPr>
          <p:spPr>
            <a:xfrm>
              <a:off x="5323559" y="3846516"/>
              <a:ext cx="576743" cy="5769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23559" y="3805189"/>
              <a:ext cx="576743" cy="5769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03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21300" y="1981200"/>
            <a:ext cx="577850" cy="619125"/>
            <a:chOff x="5321648" y="1981791"/>
            <a:chExt cx="576743" cy="618308"/>
          </a:xfrm>
        </p:grpSpPr>
        <p:sp>
          <p:nvSpPr>
            <p:cNvPr id="23" name="Rounded Rectangle 22"/>
            <p:cNvSpPr/>
            <p:nvPr/>
          </p:nvSpPr>
          <p:spPr>
            <a:xfrm>
              <a:off x="5321648" y="2023012"/>
              <a:ext cx="576743" cy="5770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21648" y="1981791"/>
              <a:ext cx="576743" cy="57708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01</a:t>
              </a:r>
            </a:p>
          </p:txBody>
        </p:sp>
      </p:grpSp>
      <p:cxnSp>
        <p:nvCxnSpPr>
          <p:cNvPr id="2" name="Straight Connector 1"/>
          <p:cNvCxnSpPr/>
          <p:nvPr/>
        </p:nvCxnSpPr>
        <p:spPr>
          <a:xfrm>
            <a:off x="6111875" y="2165350"/>
            <a:ext cx="0" cy="2219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64"/>
          <p:cNvSpPr>
            <a:spLocks noChangeArrowheads="1"/>
          </p:cNvSpPr>
          <p:nvPr/>
        </p:nvSpPr>
        <p:spPr bwMode="auto">
          <a:xfrm>
            <a:off x="6032500" y="22066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1" name="Freeform 165"/>
          <p:cNvSpPr>
            <a:spLocks/>
          </p:cNvSpPr>
          <p:nvPr/>
        </p:nvSpPr>
        <p:spPr bwMode="auto">
          <a:xfrm>
            <a:off x="6011863" y="21859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66"/>
          <p:cNvSpPr>
            <a:spLocks noChangeArrowheads="1"/>
          </p:cNvSpPr>
          <p:nvPr/>
        </p:nvSpPr>
        <p:spPr bwMode="auto">
          <a:xfrm>
            <a:off x="6032500" y="31337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3" name="Freeform 167"/>
          <p:cNvSpPr>
            <a:spLocks/>
          </p:cNvSpPr>
          <p:nvPr/>
        </p:nvSpPr>
        <p:spPr bwMode="auto">
          <a:xfrm>
            <a:off x="6011863" y="31130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168"/>
          <p:cNvSpPr>
            <a:spLocks noChangeArrowheads="1"/>
          </p:cNvSpPr>
          <p:nvPr/>
        </p:nvSpPr>
        <p:spPr bwMode="auto">
          <a:xfrm>
            <a:off x="6032500" y="4002088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5" name="Freeform 169"/>
          <p:cNvSpPr>
            <a:spLocks/>
          </p:cNvSpPr>
          <p:nvPr/>
        </p:nvSpPr>
        <p:spPr bwMode="auto">
          <a:xfrm>
            <a:off x="6011863" y="3983038"/>
            <a:ext cx="198437" cy="198437"/>
          </a:xfrm>
          <a:custGeom>
            <a:avLst/>
            <a:gdLst>
              <a:gd name="T0" fmla="*/ 55930886 w 70"/>
              <a:gd name="T1" fmla="*/ 279648760 h 70"/>
              <a:gd name="T2" fmla="*/ 111858937 w 70"/>
              <a:gd name="T3" fmla="*/ 279648760 h 70"/>
              <a:gd name="T4" fmla="*/ 159798481 w 70"/>
              <a:gd name="T5" fmla="*/ 159798481 h 70"/>
              <a:gd name="T6" fmla="*/ 279648760 w 70"/>
              <a:gd name="T7" fmla="*/ 111858937 h 70"/>
              <a:gd name="T8" fmla="*/ 399499038 w 70"/>
              <a:gd name="T9" fmla="*/ 159798481 h 70"/>
              <a:gd name="T10" fmla="*/ 447438582 w 70"/>
              <a:gd name="T11" fmla="*/ 279648760 h 70"/>
              <a:gd name="T12" fmla="*/ 399499038 w 70"/>
              <a:gd name="T13" fmla="*/ 399499038 h 70"/>
              <a:gd name="T14" fmla="*/ 279648760 w 70"/>
              <a:gd name="T15" fmla="*/ 447438582 h 70"/>
              <a:gd name="T16" fmla="*/ 159798481 w 70"/>
              <a:gd name="T17" fmla="*/ 399499038 h 70"/>
              <a:gd name="T18" fmla="*/ 111858937 w 70"/>
              <a:gd name="T19" fmla="*/ 279648760 h 70"/>
              <a:gd name="T20" fmla="*/ 55930886 w 70"/>
              <a:gd name="T21" fmla="*/ 279648760 h 70"/>
              <a:gd name="T22" fmla="*/ 0 w 70"/>
              <a:gd name="T23" fmla="*/ 279648760 h 70"/>
              <a:gd name="T24" fmla="*/ 279648760 w 70"/>
              <a:gd name="T25" fmla="*/ 559297519 h 70"/>
              <a:gd name="T26" fmla="*/ 559297519 w 70"/>
              <a:gd name="T27" fmla="*/ 279648760 h 70"/>
              <a:gd name="T28" fmla="*/ 279648760 w 70"/>
              <a:gd name="T29" fmla="*/ 0 h 70"/>
              <a:gd name="T30" fmla="*/ 0 w 70"/>
              <a:gd name="T31" fmla="*/ 279648760 h 70"/>
              <a:gd name="T32" fmla="*/ 55930886 w 70"/>
              <a:gd name="T33" fmla="*/ 279648760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329363" y="1871663"/>
            <a:ext cx="24844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SOFTWARE PROJECT LIFE CYCLE	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378200" y="2765425"/>
            <a:ext cx="248443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PROJECT ORGANIZATION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329363" y="3805238"/>
            <a:ext cx="248443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TASK PLAN</a:t>
            </a:r>
            <a:endParaRPr lang="en-US" altLang="en-US" sz="1000" dirty="0">
              <a:latin typeface="Lato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97575" y="0"/>
            <a:ext cx="196850" cy="936625"/>
            <a:chOff x="6170714" y="1440004"/>
            <a:chExt cx="197296" cy="93610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69362" y="1440004"/>
              <a:ext cx="0" cy="8647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7" name="Oval 164"/>
            <p:cNvSpPr>
              <a:spLocks noChangeArrowheads="1"/>
            </p:cNvSpPr>
            <p:nvPr/>
          </p:nvSpPr>
          <p:spPr bwMode="auto">
            <a:xfrm>
              <a:off x="6190444" y="2197945"/>
              <a:ext cx="157836" cy="157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8" name="Freeform 165"/>
            <p:cNvSpPr>
              <a:spLocks/>
            </p:cNvSpPr>
            <p:nvPr/>
          </p:nvSpPr>
          <p:spPr bwMode="auto">
            <a:xfrm>
              <a:off x="6170714" y="2177617"/>
              <a:ext cx="197296" cy="198491"/>
            </a:xfrm>
            <a:custGeom>
              <a:avLst/>
              <a:gdLst>
                <a:gd name="T0" fmla="*/ 55609287 w 70"/>
                <a:gd name="T1" fmla="*/ 281420540 h 70"/>
                <a:gd name="T2" fmla="*/ 111215755 w 70"/>
                <a:gd name="T3" fmla="*/ 281420540 h 70"/>
                <a:gd name="T4" fmla="*/ 158879650 w 70"/>
                <a:gd name="T5" fmla="*/ 160811737 h 70"/>
                <a:gd name="T6" fmla="*/ 278040797 w 70"/>
                <a:gd name="T7" fmla="*/ 112567082 h 70"/>
                <a:gd name="T8" fmla="*/ 397201944 w 70"/>
                <a:gd name="T9" fmla="*/ 160811737 h 70"/>
                <a:gd name="T10" fmla="*/ 444865839 w 70"/>
                <a:gd name="T11" fmla="*/ 281420540 h 70"/>
                <a:gd name="T12" fmla="*/ 397201944 w 70"/>
                <a:gd name="T13" fmla="*/ 402026507 h 70"/>
                <a:gd name="T14" fmla="*/ 278040797 w 70"/>
                <a:gd name="T15" fmla="*/ 450271162 h 70"/>
                <a:gd name="T16" fmla="*/ 158879650 w 70"/>
                <a:gd name="T17" fmla="*/ 402026507 h 70"/>
                <a:gd name="T18" fmla="*/ 111215755 w 70"/>
                <a:gd name="T19" fmla="*/ 281420540 h 70"/>
                <a:gd name="T20" fmla="*/ 55609287 w 70"/>
                <a:gd name="T21" fmla="*/ 281420540 h 70"/>
                <a:gd name="T22" fmla="*/ 0 w 70"/>
                <a:gd name="T23" fmla="*/ 281420540 h 70"/>
                <a:gd name="T24" fmla="*/ 278040797 w 70"/>
                <a:gd name="T25" fmla="*/ 562838244 h 70"/>
                <a:gd name="T26" fmla="*/ 556081595 w 70"/>
                <a:gd name="T27" fmla="*/ 281420540 h 70"/>
                <a:gd name="T28" fmla="*/ 278040797 w 70"/>
                <a:gd name="T29" fmla="*/ 0 h 70"/>
                <a:gd name="T30" fmla="*/ 0 w 70"/>
                <a:gd name="T31" fmla="*/ 281420540 h 70"/>
                <a:gd name="T32" fmla="*/ 55609287 w 70"/>
                <a:gd name="T33" fmla="*/ 281420540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70">
                  <a:moveTo>
                    <a:pt x="7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6"/>
                    <a:pt x="29" y="14"/>
                    <a:pt x="35" y="14"/>
                  </a:cubicBezTo>
                  <a:cubicBezTo>
                    <a:pt x="41" y="14"/>
                    <a:pt x="46" y="16"/>
                    <a:pt x="50" y="20"/>
                  </a:cubicBezTo>
                  <a:cubicBezTo>
                    <a:pt x="54" y="24"/>
                    <a:pt x="56" y="29"/>
                    <a:pt x="56" y="35"/>
                  </a:cubicBezTo>
                  <a:cubicBezTo>
                    <a:pt x="56" y="41"/>
                    <a:pt x="54" y="46"/>
                    <a:pt x="50" y="50"/>
                  </a:cubicBezTo>
                  <a:cubicBezTo>
                    <a:pt x="46" y="54"/>
                    <a:pt x="41" y="56"/>
                    <a:pt x="35" y="56"/>
                  </a:cubicBezTo>
                  <a:cubicBezTo>
                    <a:pt x="29" y="56"/>
                    <a:pt x="24" y="54"/>
                    <a:pt x="20" y="50"/>
                  </a:cubicBezTo>
                  <a:cubicBezTo>
                    <a:pt x="16" y="46"/>
                    <a:pt x="14" y="41"/>
                    <a:pt x="1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lnTo>
                    <a:pt x="7" y="3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096000" y="5513388"/>
            <a:ext cx="0" cy="13446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64"/>
          <p:cNvSpPr>
            <a:spLocks noChangeArrowheads="1"/>
          </p:cNvSpPr>
          <p:nvPr/>
        </p:nvSpPr>
        <p:spPr bwMode="auto">
          <a:xfrm>
            <a:off x="6016625" y="5483225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2" name="Freeform 165"/>
          <p:cNvSpPr>
            <a:spLocks/>
          </p:cNvSpPr>
          <p:nvPr/>
        </p:nvSpPr>
        <p:spPr bwMode="auto">
          <a:xfrm>
            <a:off x="5997575" y="5464175"/>
            <a:ext cx="196850" cy="198438"/>
          </a:xfrm>
          <a:custGeom>
            <a:avLst/>
            <a:gdLst>
              <a:gd name="T0" fmla="*/ 55483579 w 70"/>
              <a:gd name="T1" fmla="*/ 281345396 h 70"/>
              <a:gd name="T2" fmla="*/ 110964345 w 70"/>
              <a:gd name="T3" fmla="*/ 281345396 h 70"/>
              <a:gd name="T4" fmla="*/ 158520493 w 70"/>
              <a:gd name="T5" fmla="*/ 160768798 h 70"/>
              <a:gd name="T6" fmla="*/ 277412269 w 70"/>
              <a:gd name="T7" fmla="*/ 112537025 h 70"/>
              <a:gd name="T8" fmla="*/ 396304044 w 70"/>
              <a:gd name="T9" fmla="*/ 160768798 h 70"/>
              <a:gd name="T10" fmla="*/ 443860192 w 70"/>
              <a:gd name="T11" fmla="*/ 281345396 h 70"/>
              <a:gd name="T12" fmla="*/ 396304044 w 70"/>
              <a:gd name="T13" fmla="*/ 401919160 h 70"/>
              <a:gd name="T14" fmla="*/ 277412269 w 70"/>
              <a:gd name="T15" fmla="*/ 450150933 h 70"/>
              <a:gd name="T16" fmla="*/ 158520493 w 70"/>
              <a:gd name="T17" fmla="*/ 401919160 h 70"/>
              <a:gd name="T18" fmla="*/ 110964345 w 70"/>
              <a:gd name="T19" fmla="*/ 281345396 h 70"/>
              <a:gd name="T20" fmla="*/ 55483579 w 70"/>
              <a:gd name="T21" fmla="*/ 281345396 h 70"/>
              <a:gd name="T22" fmla="*/ 0 w 70"/>
              <a:gd name="T23" fmla="*/ 281345396 h 70"/>
              <a:gd name="T24" fmla="*/ 277412269 w 70"/>
              <a:gd name="T25" fmla="*/ 562687958 h 70"/>
              <a:gd name="T26" fmla="*/ 554824537 w 70"/>
              <a:gd name="T27" fmla="*/ 281345396 h 70"/>
              <a:gd name="T28" fmla="*/ 277412269 w 70"/>
              <a:gd name="T29" fmla="*/ 0 h 70"/>
              <a:gd name="T30" fmla="*/ 0 w 70"/>
              <a:gd name="T31" fmla="*/ 281345396 h 70"/>
              <a:gd name="T32" fmla="*/ 55483579 w 70"/>
              <a:gd name="T33" fmla="*/ 281345396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06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0950" y="2890838"/>
            <a:ext cx="576263" cy="619125"/>
            <a:chOff x="6330986" y="2891021"/>
            <a:chExt cx="576743" cy="618308"/>
          </a:xfrm>
        </p:grpSpPr>
        <p:sp>
          <p:nvSpPr>
            <p:cNvPr id="29" name="Rounded Rectangle 28"/>
            <p:cNvSpPr/>
            <p:nvPr/>
          </p:nvSpPr>
          <p:spPr>
            <a:xfrm>
              <a:off x="6330986" y="2932242"/>
              <a:ext cx="576743" cy="57708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30986" y="2891021"/>
              <a:ext cx="576743" cy="57708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05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22888" y="3805238"/>
            <a:ext cx="577850" cy="617537"/>
            <a:chOff x="5323559" y="3805189"/>
            <a:chExt cx="576743" cy="618308"/>
          </a:xfrm>
        </p:grpSpPr>
        <p:sp>
          <p:nvSpPr>
            <p:cNvPr id="26" name="Rounded Rectangle 25"/>
            <p:cNvSpPr/>
            <p:nvPr/>
          </p:nvSpPr>
          <p:spPr>
            <a:xfrm>
              <a:off x="5323559" y="3846516"/>
              <a:ext cx="576743" cy="57698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23559" y="3805189"/>
              <a:ext cx="576743" cy="57698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06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21300" y="1981200"/>
            <a:ext cx="577850" cy="619125"/>
            <a:chOff x="5321648" y="1981791"/>
            <a:chExt cx="576743" cy="618308"/>
          </a:xfrm>
        </p:grpSpPr>
        <p:sp>
          <p:nvSpPr>
            <p:cNvPr id="23" name="Rounded Rectangle 22"/>
            <p:cNvSpPr/>
            <p:nvPr/>
          </p:nvSpPr>
          <p:spPr>
            <a:xfrm>
              <a:off x="5321648" y="2023012"/>
              <a:ext cx="576743" cy="577087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21648" y="1981791"/>
              <a:ext cx="576743" cy="57708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04</a:t>
              </a:r>
            </a:p>
          </p:txBody>
        </p:sp>
      </p:grpSp>
      <p:cxnSp>
        <p:nvCxnSpPr>
          <p:cNvPr id="2" name="Straight Connector 1"/>
          <p:cNvCxnSpPr/>
          <p:nvPr/>
        </p:nvCxnSpPr>
        <p:spPr>
          <a:xfrm>
            <a:off x="6111875" y="2165350"/>
            <a:ext cx="0" cy="2219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64"/>
          <p:cNvSpPr>
            <a:spLocks noChangeArrowheads="1"/>
          </p:cNvSpPr>
          <p:nvPr/>
        </p:nvSpPr>
        <p:spPr bwMode="auto">
          <a:xfrm>
            <a:off x="6032500" y="22066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Freeform 165"/>
          <p:cNvSpPr>
            <a:spLocks/>
          </p:cNvSpPr>
          <p:nvPr/>
        </p:nvSpPr>
        <p:spPr bwMode="auto">
          <a:xfrm>
            <a:off x="6011863" y="21859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66"/>
          <p:cNvSpPr>
            <a:spLocks noChangeArrowheads="1"/>
          </p:cNvSpPr>
          <p:nvPr/>
        </p:nvSpPr>
        <p:spPr bwMode="auto">
          <a:xfrm>
            <a:off x="6032500" y="31337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7" name="Freeform 167"/>
          <p:cNvSpPr>
            <a:spLocks/>
          </p:cNvSpPr>
          <p:nvPr/>
        </p:nvSpPr>
        <p:spPr bwMode="auto">
          <a:xfrm>
            <a:off x="6011863" y="31130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168"/>
          <p:cNvSpPr>
            <a:spLocks noChangeArrowheads="1"/>
          </p:cNvSpPr>
          <p:nvPr/>
        </p:nvSpPr>
        <p:spPr bwMode="auto">
          <a:xfrm>
            <a:off x="6032500" y="4002088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9" name="Freeform 169"/>
          <p:cNvSpPr>
            <a:spLocks/>
          </p:cNvSpPr>
          <p:nvPr/>
        </p:nvSpPr>
        <p:spPr bwMode="auto">
          <a:xfrm>
            <a:off x="6011863" y="3983038"/>
            <a:ext cx="198437" cy="198437"/>
          </a:xfrm>
          <a:custGeom>
            <a:avLst/>
            <a:gdLst>
              <a:gd name="T0" fmla="*/ 55930886 w 70"/>
              <a:gd name="T1" fmla="*/ 279648760 h 70"/>
              <a:gd name="T2" fmla="*/ 111858937 w 70"/>
              <a:gd name="T3" fmla="*/ 279648760 h 70"/>
              <a:gd name="T4" fmla="*/ 159798481 w 70"/>
              <a:gd name="T5" fmla="*/ 159798481 h 70"/>
              <a:gd name="T6" fmla="*/ 279648760 w 70"/>
              <a:gd name="T7" fmla="*/ 111858937 h 70"/>
              <a:gd name="T8" fmla="*/ 399499038 w 70"/>
              <a:gd name="T9" fmla="*/ 159798481 h 70"/>
              <a:gd name="T10" fmla="*/ 447438582 w 70"/>
              <a:gd name="T11" fmla="*/ 279648760 h 70"/>
              <a:gd name="T12" fmla="*/ 399499038 w 70"/>
              <a:gd name="T13" fmla="*/ 399499038 h 70"/>
              <a:gd name="T14" fmla="*/ 279648760 w 70"/>
              <a:gd name="T15" fmla="*/ 447438582 h 70"/>
              <a:gd name="T16" fmla="*/ 159798481 w 70"/>
              <a:gd name="T17" fmla="*/ 399499038 h 70"/>
              <a:gd name="T18" fmla="*/ 111858937 w 70"/>
              <a:gd name="T19" fmla="*/ 279648760 h 70"/>
              <a:gd name="T20" fmla="*/ 55930886 w 70"/>
              <a:gd name="T21" fmla="*/ 279648760 h 70"/>
              <a:gd name="T22" fmla="*/ 0 w 70"/>
              <a:gd name="T23" fmla="*/ 279648760 h 70"/>
              <a:gd name="T24" fmla="*/ 279648760 w 70"/>
              <a:gd name="T25" fmla="*/ 559297519 h 70"/>
              <a:gd name="T26" fmla="*/ 559297519 w 70"/>
              <a:gd name="T27" fmla="*/ 279648760 h 70"/>
              <a:gd name="T28" fmla="*/ 279648760 w 70"/>
              <a:gd name="T29" fmla="*/ 0 h 70"/>
              <a:gd name="T30" fmla="*/ 0 w 70"/>
              <a:gd name="T31" fmla="*/ 279648760 h 70"/>
              <a:gd name="T32" fmla="*/ 55930886 w 70"/>
              <a:gd name="T33" fmla="*/ 279648760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329363" y="1871663"/>
            <a:ext cx="24844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EQUIPMENT AND TOOLS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378200" y="2765425"/>
            <a:ext cx="248443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COMMUNICATION MANAGEMENT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329363" y="3805238"/>
            <a:ext cx="248443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</a:rPr>
              <a:t>RISK MANAGEMENT</a:t>
            </a:r>
            <a:endParaRPr lang="en-US" altLang="en-US" sz="1000" dirty="0">
              <a:latin typeface="Lato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97575" y="0"/>
            <a:ext cx="196850" cy="936625"/>
            <a:chOff x="6170714" y="1440004"/>
            <a:chExt cx="197296" cy="93610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69362" y="1440004"/>
              <a:ext cx="0" cy="8647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1" name="Oval 164"/>
            <p:cNvSpPr>
              <a:spLocks noChangeArrowheads="1"/>
            </p:cNvSpPr>
            <p:nvPr/>
          </p:nvSpPr>
          <p:spPr bwMode="auto">
            <a:xfrm>
              <a:off x="6190444" y="2197945"/>
              <a:ext cx="157836" cy="157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2" name="Freeform 165"/>
            <p:cNvSpPr>
              <a:spLocks/>
            </p:cNvSpPr>
            <p:nvPr/>
          </p:nvSpPr>
          <p:spPr bwMode="auto">
            <a:xfrm>
              <a:off x="6170714" y="2177617"/>
              <a:ext cx="197296" cy="198491"/>
            </a:xfrm>
            <a:custGeom>
              <a:avLst/>
              <a:gdLst>
                <a:gd name="T0" fmla="*/ 55609287 w 70"/>
                <a:gd name="T1" fmla="*/ 281420540 h 70"/>
                <a:gd name="T2" fmla="*/ 111215755 w 70"/>
                <a:gd name="T3" fmla="*/ 281420540 h 70"/>
                <a:gd name="T4" fmla="*/ 158879650 w 70"/>
                <a:gd name="T5" fmla="*/ 160811737 h 70"/>
                <a:gd name="T6" fmla="*/ 278040797 w 70"/>
                <a:gd name="T7" fmla="*/ 112567082 h 70"/>
                <a:gd name="T8" fmla="*/ 397201944 w 70"/>
                <a:gd name="T9" fmla="*/ 160811737 h 70"/>
                <a:gd name="T10" fmla="*/ 444865839 w 70"/>
                <a:gd name="T11" fmla="*/ 281420540 h 70"/>
                <a:gd name="T12" fmla="*/ 397201944 w 70"/>
                <a:gd name="T13" fmla="*/ 402026507 h 70"/>
                <a:gd name="T14" fmla="*/ 278040797 w 70"/>
                <a:gd name="T15" fmla="*/ 450271162 h 70"/>
                <a:gd name="T16" fmla="*/ 158879650 w 70"/>
                <a:gd name="T17" fmla="*/ 402026507 h 70"/>
                <a:gd name="T18" fmla="*/ 111215755 w 70"/>
                <a:gd name="T19" fmla="*/ 281420540 h 70"/>
                <a:gd name="T20" fmla="*/ 55609287 w 70"/>
                <a:gd name="T21" fmla="*/ 281420540 h 70"/>
                <a:gd name="T22" fmla="*/ 0 w 70"/>
                <a:gd name="T23" fmla="*/ 281420540 h 70"/>
                <a:gd name="T24" fmla="*/ 278040797 w 70"/>
                <a:gd name="T25" fmla="*/ 562838244 h 70"/>
                <a:gd name="T26" fmla="*/ 556081595 w 70"/>
                <a:gd name="T27" fmla="*/ 281420540 h 70"/>
                <a:gd name="T28" fmla="*/ 278040797 w 70"/>
                <a:gd name="T29" fmla="*/ 0 h 70"/>
                <a:gd name="T30" fmla="*/ 0 w 70"/>
                <a:gd name="T31" fmla="*/ 281420540 h 70"/>
                <a:gd name="T32" fmla="*/ 55609287 w 70"/>
                <a:gd name="T33" fmla="*/ 281420540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70">
                  <a:moveTo>
                    <a:pt x="7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6"/>
                    <a:pt x="29" y="14"/>
                    <a:pt x="35" y="14"/>
                  </a:cubicBezTo>
                  <a:cubicBezTo>
                    <a:pt x="41" y="14"/>
                    <a:pt x="46" y="16"/>
                    <a:pt x="50" y="20"/>
                  </a:cubicBezTo>
                  <a:cubicBezTo>
                    <a:pt x="54" y="24"/>
                    <a:pt x="56" y="29"/>
                    <a:pt x="56" y="35"/>
                  </a:cubicBezTo>
                  <a:cubicBezTo>
                    <a:pt x="56" y="41"/>
                    <a:pt x="54" y="46"/>
                    <a:pt x="50" y="50"/>
                  </a:cubicBezTo>
                  <a:cubicBezTo>
                    <a:pt x="46" y="54"/>
                    <a:pt x="41" y="56"/>
                    <a:pt x="35" y="56"/>
                  </a:cubicBezTo>
                  <a:cubicBezTo>
                    <a:pt x="29" y="56"/>
                    <a:pt x="24" y="54"/>
                    <a:pt x="20" y="50"/>
                  </a:cubicBezTo>
                  <a:cubicBezTo>
                    <a:pt x="16" y="46"/>
                    <a:pt x="14" y="41"/>
                    <a:pt x="1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lnTo>
                    <a:pt x="7" y="3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096000" y="5513388"/>
            <a:ext cx="0" cy="13446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64"/>
          <p:cNvSpPr>
            <a:spLocks noChangeArrowheads="1"/>
          </p:cNvSpPr>
          <p:nvPr/>
        </p:nvSpPr>
        <p:spPr bwMode="auto">
          <a:xfrm>
            <a:off x="6016625" y="5483225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6" name="Freeform 165"/>
          <p:cNvSpPr>
            <a:spLocks/>
          </p:cNvSpPr>
          <p:nvPr/>
        </p:nvSpPr>
        <p:spPr bwMode="auto">
          <a:xfrm>
            <a:off x="5997575" y="5464175"/>
            <a:ext cx="196850" cy="198438"/>
          </a:xfrm>
          <a:custGeom>
            <a:avLst/>
            <a:gdLst>
              <a:gd name="T0" fmla="*/ 55483579 w 70"/>
              <a:gd name="T1" fmla="*/ 281345396 h 70"/>
              <a:gd name="T2" fmla="*/ 110964345 w 70"/>
              <a:gd name="T3" fmla="*/ 281345396 h 70"/>
              <a:gd name="T4" fmla="*/ 158520493 w 70"/>
              <a:gd name="T5" fmla="*/ 160768798 h 70"/>
              <a:gd name="T6" fmla="*/ 277412269 w 70"/>
              <a:gd name="T7" fmla="*/ 112537025 h 70"/>
              <a:gd name="T8" fmla="*/ 396304044 w 70"/>
              <a:gd name="T9" fmla="*/ 160768798 h 70"/>
              <a:gd name="T10" fmla="*/ 443860192 w 70"/>
              <a:gd name="T11" fmla="*/ 281345396 h 70"/>
              <a:gd name="T12" fmla="*/ 396304044 w 70"/>
              <a:gd name="T13" fmla="*/ 401919160 h 70"/>
              <a:gd name="T14" fmla="*/ 277412269 w 70"/>
              <a:gd name="T15" fmla="*/ 450150933 h 70"/>
              <a:gd name="T16" fmla="*/ 158520493 w 70"/>
              <a:gd name="T17" fmla="*/ 401919160 h 70"/>
              <a:gd name="T18" fmla="*/ 110964345 w 70"/>
              <a:gd name="T19" fmla="*/ 281345396 h 70"/>
              <a:gd name="T20" fmla="*/ 55483579 w 70"/>
              <a:gd name="T21" fmla="*/ 281345396 h 70"/>
              <a:gd name="T22" fmla="*/ 0 w 70"/>
              <a:gd name="T23" fmla="*/ 281345396 h 70"/>
              <a:gd name="T24" fmla="*/ 277412269 w 70"/>
              <a:gd name="T25" fmla="*/ 562687958 h 70"/>
              <a:gd name="T26" fmla="*/ 554824537 w 70"/>
              <a:gd name="T27" fmla="*/ 281345396 h 70"/>
              <a:gd name="T28" fmla="*/ 277412269 w 70"/>
              <a:gd name="T29" fmla="*/ 0 h 70"/>
              <a:gd name="T30" fmla="*/ 0 w 70"/>
              <a:gd name="T31" fmla="*/ 281345396 h 70"/>
              <a:gd name="T32" fmla="*/ 55483579 w 70"/>
              <a:gd name="T33" fmla="*/ 281345396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5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200244" y="2234917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SOFTWARE PROJECT </a:t>
              </a:r>
              <a:endParaRPr lang="en-US" altLang="en-US" sz="1500" b="1" dirty="0" smtClean="0"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	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LIFE CYCLE</a:t>
              </a:r>
              <a:endParaRPr lang="en-US" altLang="en-US" sz="1500" dirty="0"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72746" y="312964"/>
            <a:ext cx="3930650" cy="857250"/>
            <a:chOff x="2111702" y="3142598"/>
            <a:chExt cx="3929770" cy="857522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88786" y="3374109"/>
              <a:ext cx="2608889" cy="323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PROJECT 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 descr="https://scontent.fhan5-4.fna.fbcdn.net/v/t35.0-12/20951992_690606447801164_1325212696_o.png?oh=e43e1b3fb68a83898f0d9e2169bbf16e&amp;oe=5997D5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2" y="1679796"/>
            <a:ext cx="118872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</a:t>
            </a:r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99895" y="3135215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01776" y="3126019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1" y="1675966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18" y="1779916"/>
            <a:ext cx="1508297" cy="1225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864" y="4038611"/>
            <a:ext cx="2141053" cy="1216976"/>
          </a:xfrm>
          <a:prstGeom prst="rect">
            <a:avLst/>
          </a:prstGeom>
        </p:spPr>
      </p:pic>
      <p:pic>
        <p:nvPicPr>
          <p:cNvPr id="3080" name="Picture 8" descr="Kết quả hình ảnh cho arduino mega 256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83" y="4100961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959" y="4100961"/>
            <a:ext cx="2051933" cy="1006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845" y="4056197"/>
            <a:ext cx="1375690" cy="124420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65210" y="539039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Adapter 5v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10" y="3761602"/>
            <a:ext cx="1785677" cy="15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3 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Once a week</a:t>
            </a: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" y="1609859"/>
            <a:ext cx="12191633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673013" y="152828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272963" y="138263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880133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587376" y="185456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NON - FUNCTIONAL REQUIREMENT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87327" y="156325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181475" y="36908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14400" y="37876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948362" y="20240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974138" y="36908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8145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47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09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40525" y="21481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707063" y="38005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  <p:bldP spid="1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49" y="167515"/>
            <a:ext cx="7738232" cy="63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981195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1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981195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1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981194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1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981194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1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639890" y="1971508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2" name="Picture 21" descr="Kết quả hình ảnh cho google authentic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82" y="2650412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Kết quả hình ảnh cho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52" y="2602332"/>
            <a:ext cx="1790242" cy="132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194628" y="174076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sp>
        <p:nvSpPr>
          <p:cNvPr id="25" name="Oval 24"/>
          <p:cNvSpPr/>
          <p:nvPr/>
        </p:nvSpPr>
        <p:spPr>
          <a:xfrm>
            <a:off x="1260498" y="2376464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390154" y="303007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315665" y="2830849"/>
            <a:ext cx="2590800" cy="3905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49115" y="6434474"/>
            <a:ext cx="800100" cy="190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82465" y="2978804"/>
            <a:ext cx="609600" cy="45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49090" y="2929274"/>
            <a:ext cx="142875" cy="114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91890" y="3167716"/>
            <a:ext cx="2114550" cy="3162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lowchart: Magnetic Disk 41"/>
          <p:cNvSpPr/>
          <p:nvPr/>
        </p:nvSpPr>
        <p:spPr>
          <a:xfrm>
            <a:off x="4987495" y="3360756"/>
            <a:ext cx="1323340" cy="106426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37" y="4670620"/>
            <a:ext cx="1125855" cy="135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8" y="3809165"/>
            <a:ext cx="1175031" cy="373817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1"/>
            <a:endCxn id="33" idx="3"/>
          </p:cNvCxnSpPr>
          <p:nvPr/>
        </p:nvCxnSpPr>
        <p:spPr>
          <a:xfrm rot="10800000" flipV="1">
            <a:off x="6906466" y="2950362"/>
            <a:ext cx="733425" cy="18331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4" idx="2"/>
            <a:endCxn id="33" idx="1"/>
          </p:cNvCxnSpPr>
          <p:nvPr/>
        </p:nvCxnSpPr>
        <p:spPr>
          <a:xfrm rot="16200000" flipH="1">
            <a:off x="3016928" y="3484737"/>
            <a:ext cx="854256" cy="174321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3294" y="440184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2894" y="429809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70125" y="1817827"/>
            <a:ext cx="15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LOGIN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61487" y="1327262"/>
            <a:ext cx="3032459" cy="5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8953" y="1811519"/>
            <a:ext cx="457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WEATHER FORECAST</a:t>
            </a:r>
          </a:p>
        </p:txBody>
      </p:sp>
      <p:pic>
        <p:nvPicPr>
          <p:cNvPr id="15" name="wea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6841" y="1424100"/>
            <a:ext cx="2945151" cy="52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670050" y="3943350"/>
            <a:ext cx="776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LESSION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LEARNED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102095" y="2887663"/>
            <a:ext cx="12675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8998" y="1885114"/>
            <a:ext cx="4589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SYNCHRONIZE </a:t>
            </a:r>
            <a:r>
              <a:rPr lang="en-US" sz="4000" b="1" dirty="0" smtClean="0">
                <a:solidFill>
                  <a:schemeClr val="accent5"/>
                </a:solidFill>
              </a:rPr>
              <a:t>NODE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16" name="synchrono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6253" y="1518060"/>
            <a:ext cx="2925135" cy="52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6467" y="1914664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15" name="set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7589" y="1303868"/>
            <a:ext cx="2938461" cy="52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0" y="2622550"/>
            <a:ext cx="4019550" cy="40957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6467" y="1914664"/>
            <a:ext cx="447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HISTORY OF ACTION</a:t>
            </a:r>
          </a:p>
        </p:txBody>
      </p:sp>
      <p:pic>
        <p:nvPicPr>
          <p:cNvPr id="16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8525" y="1295400"/>
            <a:ext cx="3057525" cy="5435599"/>
          </a:xfrm>
          <a:prstGeom prst="rect">
            <a:avLst/>
          </a:prstGeom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5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3375053"/>
            <a:ext cx="2745260" cy="136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5189838"/>
            <a:ext cx="2687595" cy="147418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328984" y="4837618"/>
            <a:ext cx="3534032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4" y="1929397"/>
            <a:ext cx="2802404" cy="4930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984" y="23553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 sing-in without checking from web server.</a:t>
            </a:r>
          </a:p>
          <a:p>
            <a:r>
              <a:rPr lang="en-US" dirty="0"/>
              <a:t>Auto load google map </a:t>
            </a:r>
            <a:r>
              <a:rPr lang="en-US" dirty="0" err="1"/>
              <a:t>api</a:t>
            </a:r>
            <a:r>
              <a:rPr lang="en-US" dirty="0"/>
              <a:t> state .</a:t>
            </a:r>
          </a:p>
          <a:p>
            <a:r>
              <a:rPr lang="en-US" dirty="0"/>
              <a:t>Auto load information from Realm Database.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9917" y="170785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OFFLINE-MODE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4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Mechanical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130"/>
            <a:ext cx="5300870" cy="5300870"/>
          </a:xfrm>
          <a:prstGeom prst="rect">
            <a:avLst/>
          </a:prstGeom>
        </p:spPr>
      </p:pic>
      <p:sp>
        <p:nvSpPr>
          <p:cNvPr id="15" name="Freeform 11"/>
          <p:cNvSpPr>
            <a:spLocks/>
          </p:cNvSpPr>
          <p:nvPr/>
        </p:nvSpPr>
        <p:spPr bwMode="auto">
          <a:xfrm rot="9900000">
            <a:off x="3806522" y="-508382"/>
            <a:ext cx="10618787" cy="4006850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267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5525364" y="269922"/>
            <a:ext cx="5645400" cy="1649190"/>
            <a:chOff x="6256740" y="1648192"/>
            <a:chExt cx="5645706" cy="1648572"/>
          </a:xfrm>
        </p:grpSpPr>
        <p:sp>
          <p:nvSpPr>
            <p:cNvPr id="17" name="Title 5"/>
            <p:cNvSpPr txBox="1">
              <a:spLocks/>
            </p:cNvSpPr>
            <p:nvPr/>
          </p:nvSpPr>
          <p:spPr bwMode="auto">
            <a:xfrm>
              <a:off x="7162806" y="2381586"/>
              <a:ext cx="473964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Testing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8" name="Title 5"/>
            <p:cNvSpPr txBox="1">
              <a:spLocks/>
            </p:cNvSpPr>
            <p:nvPr/>
          </p:nvSpPr>
          <p:spPr bwMode="auto">
            <a:xfrm>
              <a:off x="6800108" y="1648192"/>
              <a:ext cx="3140151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256740" y="2281482"/>
              <a:ext cx="1149736" cy="101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VI.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1485236"/>
            <a:ext cx="2448385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78" y="1485236"/>
            <a:ext cx="2448384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4109293"/>
            <a:ext cx="2448385" cy="2297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99" y="4104470"/>
            <a:ext cx="2448384" cy="2302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08" y="2395840"/>
            <a:ext cx="3921695" cy="259995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38175" y="253121"/>
            <a:ext cx="3930650" cy="858838"/>
            <a:chOff x="2111702" y="2083382"/>
            <a:chExt cx="3929770" cy="857522"/>
          </a:xfrm>
        </p:grpSpPr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8"/>
            <p:cNvSpPr>
              <a:spLocks noChangeArrowheads="1"/>
            </p:cNvSpPr>
            <p:nvPr/>
          </p:nvSpPr>
          <p:spPr bwMode="auto">
            <a:xfrm>
              <a:off x="2241198" y="2227760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 smtClean="0">
                  <a:solidFill>
                    <a:schemeClr val="bg1"/>
                  </a:solidFill>
                </a:rPr>
                <a:t>TESTING TOOL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12663" y="280109"/>
            <a:ext cx="693737" cy="801687"/>
            <a:chOff x="1186142" y="2110438"/>
            <a:chExt cx="693086" cy="800806"/>
          </a:xfrm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6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60754" y="189219"/>
            <a:ext cx="3930650" cy="874895"/>
            <a:chOff x="2111702" y="3124947"/>
            <a:chExt cx="3929770" cy="875173"/>
          </a:xfrm>
        </p:grpSpPr>
        <p:sp>
          <p:nvSpPr>
            <p:cNvPr id="6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99"/>
            <p:cNvSpPr>
              <a:spLocks noChangeArrowheads="1"/>
            </p:cNvSpPr>
            <p:nvPr/>
          </p:nvSpPr>
          <p:spPr bwMode="auto">
            <a:xfrm>
              <a:off x="2303100" y="3124947"/>
              <a:ext cx="2608889" cy="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TEST ENVIRONMENT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35242" y="229092"/>
            <a:ext cx="693737" cy="801688"/>
            <a:chOff x="1186142" y="3165693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0" y="1726419"/>
            <a:ext cx="11342570" cy="26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6702"/>
            <a:ext cx="4331060" cy="879747"/>
            <a:chOff x="8309546" y="1506578"/>
            <a:chExt cx="4330826" cy="879071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8" y="1506578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175690" y="3747493"/>
            <a:ext cx="3936057" cy="672299"/>
            <a:chOff x="7229461" y="2142119"/>
            <a:chExt cx="3935844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229461" y="2445153"/>
              <a:ext cx="1728265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ADVANTAGES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4" y="1690687"/>
            <a:ext cx="11049408" cy="4216817"/>
          </a:xfrm>
          <a:prstGeom prst="rect">
            <a:avLst/>
          </a:prstGeom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39825" y="179388"/>
            <a:ext cx="3930650" cy="857250"/>
            <a:chOff x="2111702" y="4199212"/>
            <a:chExt cx="3929770" cy="857522"/>
          </a:xfrm>
        </p:grpSpPr>
        <p:sp>
          <p:nvSpPr>
            <p:cNvPr id="6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0"/>
            <p:cNvSpPr>
              <a:spLocks noChangeArrowheads="1"/>
            </p:cNvSpPr>
            <p:nvPr/>
          </p:nvSpPr>
          <p:spPr bwMode="auto">
            <a:xfrm>
              <a:off x="2288786" y="4355349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CASE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4313" y="201613"/>
            <a:ext cx="693737" cy="800100"/>
            <a:chOff x="1186142" y="4220948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7" y="1395663"/>
            <a:ext cx="3324225" cy="5161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1" y="1395663"/>
            <a:ext cx="3176085" cy="516154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273858"/>
            <a:ext cx="10961615" cy="49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49" y="1146321"/>
            <a:ext cx="8110284" cy="55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53" y="1273859"/>
            <a:ext cx="7748379" cy="54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35" y="1377866"/>
            <a:ext cx="3244265" cy="5225451"/>
          </a:xfrm>
          <a:prstGeom prst="rect">
            <a:avLst/>
          </a:prstGeom>
        </p:spPr>
      </p:pic>
      <p:pic>
        <p:nvPicPr>
          <p:cNvPr id="19" name="Picture 4" descr="https://scontent.fhan2-3.fna.fbcdn.net/v/t34.0-12/21040804_807489596092335_23776250_n.jpg?oh=133c0b8166780bdf89ab19654fbdc7af&amp;oe=599EBA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60" y="1377866"/>
            <a:ext cx="3538365" cy="52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196975" y="162163"/>
            <a:ext cx="3930650" cy="874475"/>
            <a:chOff x="2111702" y="2067769"/>
            <a:chExt cx="3929770" cy="873135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067769"/>
              <a:ext cx="2608889" cy="86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BUG LOGGING </a:t>
              </a:r>
              <a:r>
                <a:rPr lang="en-US" sz="2500" dirty="0" smtClean="0">
                  <a:solidFill>
                    <a:schemeClr val="bg1"/>
                  </a:solidFill>
                </a:rPr>
                <a:t>	    </a:t>
              </a:r>
              <a:r>
                <a:rPr lang="en-US" sz="2500" dirty="0" smtClean="0">
                  <a:solidFill>
                    <a:schemeClr val="bg1"/>
                  </a:solidFill>
                </a:rPr>
                <a:t>		    PROCESS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71463" y="204788"/>
            <a:ext cx="693737" cy="801687"/>
            <a:chOff x="1186142" y="2110438"/>
            <a:chExt cx="693086" cy="8008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2" y="1281946"/>
            <a:ext cx="11733616" cy="4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6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196975" y="162163"/>
            <a:ext cx="3930650" cy="874475"/>
            <a:chOff x="2111702" y="2067769"/>
            <a:chExt cx="3929770" cy="873135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067769"/>
              <a:ext cx="2608889" cy="86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BUG LOGGING </a:t>
              </a:r>
              <a:r>
                <a:rPr lang="en-US" sz="2500" dirty="0" smtClean="0">
                  <a:solidFill>
                    <a:schemeClr val="bg1"/>
                  </a:solidFill>
                </a:rPr>
                <a:t>	    </a:t>
              </a:r>
              <a:r>
                <a:rPr lang="en-US" sz="2500" dirty="0" smtClean="0">
                  <a:solidFill>
                    <a:schemeClr val="bg1"/>
                  </a:solidFill>
                </a:rPr>
                <a:t>		    PROCESS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71463" y="204788"/>
            <a:ext cx="693737" cy="801687"/>
            <a:chOff x="1186142" y="2110438"/>
            <a:chExt cx="693086" cy="8008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2" y="1281947"/>
            <a:ext cx="11552076" cy="42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196975" y="162163"/>
            <a:ext cx="3930650" cy="874475"/>
            <a:chOff x="2111702" y="2067769"/>
            <a:chExt cx="3929770" cy="873135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067769"/>
              <a:ext cx="2608889" cy="86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BUG LOGGING </a:t>
              </a:r>
              <a:r>
                <a:rPr lang="en-US" sz="2500" dirty="0" smtClean="0">
                  <a:solidFill>
                    <a:schemeClr val="bg1"/>
                  </a:solidFill>
                </a:rPr>
                <a:t>	    </a:t>
              </a:r>
              <a:r>
                <a:rPr lang="en-US" sz="2500" dirty="0" smtClean="0">
                  <a:solidFill>
                    <a:schemeClr val="bg1"/>
                  </a:solidFill>
                </a:rPr>
                <a:t>		    PROCESS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71463" y="204788"/>
            <a:ext cx="693737" cy="801687"/>
            <a:chOff x="1186142" y="2110438"/>
            <a:chExt cx="693086" cy="8008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1251784"/>
            <a:ext cx="11715131" cy="476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Lesson Learned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1470289" y="2032809"/>
            <a:ext cx="1608263" cy="384003"/>
            <a:chOff x="1800592" y="2270720"/>
            <a:chExt cx="1607415" cy="383933"/>
          </a:xfrm>
        </p:grpSpPr>
        <p:sp>
          <p:nvSpPr>
            <p:cNvPr id="133217" name="Rectangle 108"/>
            <p:cNvSpPr>
              <a:spLocks noChangeArrowheads="1"/>
            </p:cNvSpPr>
            <p:nvPr/>
          </p:nvSpPr>
          <p:spPr bwMode="auto">
            <a:xfrm>
              <a:off x="2150932" y="2270720"/>
              <a:ext cx="1257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Teamwork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8" name="Freeform 41"/>
            <p:cNvSpPr>
              <a:spLocks noEditPoints="1"/>
            </p:cNvSpPr>
            <p:nvPr/>
          </p:nvSpPr>
          <p:spPr bwMode="auto">
            <a:xfrm>
              <a:off x="1800592" y="2304313"/>
              <a:ext cx="350340" cy="350340"/>
            </a:xfrm>
            <a:custGeom>
              <a:avLst/>
              <a:gdLst>
                <a:gd name="T0" fmla="*/ 420317436 w 147"/>
                <a:gd name="T1" fmla="*/ 0 h 147"/>
                <a:gd name="T2" fmla="*/ 0 w 147"/>
                <a:gd name="T3" fmla="*/ 420317436 h 147"/>
                <a:gd name="T4" fmla="*/ 420317436 w 147"/>
                <a:gd name="T5" fmla="*/ 834953167 h 147"/>
                <a:gd name="T6" fmla="*/ 834953167 w 147"/>
                <a:gd name="T7" fmla="*/ 420317436 h 147"/>
                <a:gd name="T8" fmla="*/ 420317436 w 147"/>
                <a:gd name="T9" fmla="*/ 0 h 147"/>
                <a:gd name="T10" fmla="*/ 420317436 w 147"/>
                <a:gd name="T11" fmla="*/ 761114842 h 147"/>
                <a:gd name="T12" fmla="*/ 73838326 w 147"/>
                <a:gd name="T13" fmla="*/ 420317436 h 147"/>
                <a:gd name="T14" fmla="*/ 420317436 w 147"/>
                <a:gd name="T15" fmla="*/ 73838326 h 147"/>
                <a:gd name="T16" fmla="*/ 761114842 w 147"/>
                <a:gd name="T17" fmla="*/ 420317436 h 147"/>
                <a:gd name="T18" fmla="*/ 420317436 w 147"/>
                <a:gd name="T19" fmla="*/ 761114842 h 147"/>
                <a:gd name="T20" fmla="*/ 488476440 w 147"/>
                <a:gd name="T21" fmla="*/ 289678748 h 147"/>
                <a:gd name="T22" fmla="*/ 425996757 w 147"/>
                <a:gd name="T23" fmla="*/ 335118084 h 147"/>
                <a:gd name="T24" fmla="*/ 420317436 w 147"/>
                <a:gd name="T25" fmla="*/ 340797406 h 147"/>
                <a:gd name="T26" fmla="*/ 414635731 w 147"/>
                <a:gd name="T27" fmla="*/ 335118084 h 147"/>
                <a:gd name="T28" fmla="*/ 346476727 w 147"/>
                <a:gd name="T29" fmla="*/ 289678748 h 147"/>
                <a:gd name="T30" fmla="*/ 278317722 w 147"/>
                <a:gd name="T31" fmla="*/ 318077738 h 147"/>
                <a:gd name="T32" fmla="*/ 255598054 w 147"/>
                <a:gd name="T33" fmla="*/ 374878100 h 147"/>
                <a:gd name="T34" fmla="*/ 301037391 w 147"/>
                <a:gd name="T35" fmla="*/ 460075068 h 147"/>
                <a:gd name="T36" fmla="*/ 403277089 w 147"/>
                <a:gd name="T37" fmla="*/ 556635445 h 147"/>
                <a:gd name="T38" fmla="*/ 420317436 w 147"/>
                <a:gd name="T39" fmla="*/ 562314766 h 147"/>
                <a:gd name="T40" fmla="*/ 431676078 w 147"/>
                <a:gd name="T41" fmla="*/ 556635445 h 147"/>
                <a:gd name="T42" fmla="*/ 431676078 w 147"/>
                <a:gd name="T43" fmla="*/ 556635445 h 147"/>
                <a:gd name="T44" fmla="*/ 533915777 w 147"/>
                <a:gd name="T45" fmla="*/ 460075068 h 147"/>
                <a:gd name="T46" fmla="*/ 579355113 w 147"/>
                <a:gd name="T47" fmla="*/ 374878100 h 147"/>
                <a:gd name="T48" fmla="*/ 556635445 w 147"/>
                <a:gd name="T49" fmla="*/ 318077738 h 147"/>
                <a:gd name="T50" fmla="*/ 488476440 w 147"/>
                <a:gd name="T51" fmla="*/ 289678748 h 147"/>
                <a:gd name="T52" fmla="*/ 369196395 w 147"/>
                <a:gd name="T53" fmla="*/ 323757059 h 147"/>
                <a:gd name="T54" fmla="*/ 391916063 w 147"/>
                <a:gd name="T55" fmla="*/ 335118084 h 147"/>
                <a:gd name="T56" fmla="*/ 397597768 w 147"/>
                <a:gd name="T57" fmla="*/ 335118084 h 147"/>
                <a:gd name="T58" fmla="*/ 369196395 w 147"/>
                <a:gd name="T59" fmla="*/ 323757059 h 147"/>
                <a:gd name="T60" fmla="*/ 369196395 w 147"/>
                <a:gd name="T61" fmla="*/ 323757059 h 147"/>
                <a:gd name="T62" fmla="*/ 369196395 w 147"/>
                <a:gd name="T63" fmla="*/ 323757059 h 1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6" y="51"/>
                  </a:moveTo>
                  <a:cubicBezTo>
                    <a:pt x="82" y="51"/>
                    <a:pt x="78" y="56"/>
                    <a:pt x="75" y="59"/>
                  </a:cubicBezTo>
                  <a:cubicBezTo>
                    <a:pt x="74" y="59"/>
                    <a:pt x="74" y="60"/>
                    <a:pt x="74" y="60"/>
                  </a:cubicBezTo>
                  <a:cubicBezTo>
                    <a:pt x="73" y="60"/>
                    <a:pt x="73" y="59"/>
                    <a:pt x="73" y="59"/>
                  </a:cubicBezTo>
                  <a:cubicBezTo>
                    <a:pt x="70" y="56"/>
                    <a:pt x="65" y="51"/>
                    <a:pt x="61" y="51"/>
                  </a:cubicBezTo>
                  <a:cubicBezTo>
                    <a:pt x="57" y="51"/>
                    <a:pt x="52" y="53"/>
                    <a:pt x="49" y="56"/>
                  </a:cubicBezTo>
                  <a:cubicBezTo>
                    <a:pt x="46" y="58"/>
                    <a:pt x="45" y="62"/>
                    <a:pt x="45" y="66"/>
                  </a:cubicBezTo>
                  <a:cubicBezTo>
                    <a:pt x="45" y="71"/>
                    <a:pt x="48" y="76"/>
                    <a:pt x="53" y="81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2" y="99"/>
                    <a:pt x="73" y="99"/>
                    <a:pt x="74" y="99"/>
                  </a:cubicBezTo>
                  <a:cubicBezTo>
                    <a:pt x="74" y="99"/>
                    <a:pt x="75" y="99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100" y="76"/>
                    <a:pt x="102" y="71"/>
                    <a:pt x="102" y="66"/>
                  </a:cubicBezTo>
                  <a:cubicBezTo>
                    <a:pt x="102" y="62"/>
                    <a:pt x="101" y="58"/>
                    <a:pt x="98" y="56"/>
                  </a:cubicBezTo>
                  <a:cubicBezTo>
                    <a:pt x="95" y="53"/>
                    <a:pt x="91" y="51"/>
                    <a:pt x="86" y="51"/>
                  </a:cubicBezTo>
                  <a:close/>
                  <a:moveTo>
                    <a:pt x="65" y="57"/>
                  </a:moveTo>
                  <a:cubicBezTo>
                    <a:pt x="67" y="57"/>
                    <a:pt x="68" y="58"/>
                    <a:pt x="69" y="59"/>
                  </a:cubicBezTo>
                  <a:cubicBezTo>
                    <a:pt x="69" y="59"/>
                    <a:pt x="70" y="59"/>
                    <a:pt x="70" y="59"/>
                  </a:cubicBezTo>
                  <a:cubicBezTo>
                    <a:pt x="68" y="58"/>
                    <a:pt x="67" y="57"/>
                    <a:pt x="65" y="57"/>
                  </a:cubicBezTo>
                  <a:close/>
                  <a:moveTo>
                    <a:pt x="65" y="57"/>
                  </a:moveTo>
                  <a:cubicBezTo>
                    <a:pt x="65" y="57"/>
                    <a:pt x="65" y="57"/>
                    <a:pt x="65" y="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1407537" y="4226272"/>
            <a:ext cx="2441543" cy="628276"/>
            <a:chOff x="6862587" y="3800438"/>
            <a:chExt cx="2440255" cy="629058"/>
          </a:xfrm>
        </p:grpSpPr>
        <p:sp>
          <p:nvSpPr>
            <p:cNvPr id="117" name="TextBox 116"/>
            <p:cNvSpPr txBox="1"/>
            <p:nvPr/>
          </p:nvSpPr>
          <p:spPr>
            <a:xfrm>
              <a:off x="6862587" y="4185091"/>
              <a:ext cx="2280034" cy="244405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rgbClr val="00B0F0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3214" name="Rectangle 117"/>
            <p:cNvSpPr>
              <a:spLocks noChangeArrowheads="1"/>
            </p:cNvSpPr>
            <p:nvPr/>
          </p:nvSpPr>
          <p:spPr bwMode="auto">
            <a:xfrm>
              <a:off x="7291569" y="3800438"/>
              <a:ext cx="2011273" cy="36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Management Skill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19" name="Freeform 109"/>
            <p:cNvSpPr>
              <a:spLocks noEditPoints="1"/>
            </p:cNvSpPr>
            <p:nvPr/>
          </p:nvSpPr>
          <p:spPr bwMode="auto">
            <a:xfrm>
              <a:off x="6951440" y="3813154"/>
              <a:ext cx="344305" cy="341737"/>
            </a:xfrm>
            <a:custGeom>
              <a:avLst/>
              <a:gdLst>
                <a:gd name="T0" fmla="*/ 103 w 147"/>
                <a:gd name="T1" fmla="*/ 58 h 147"/>
                <a:gd name="T2" fmla="*/ 96 w 147"/>
                <a:gd name="T3" fmla="*/ 58 h 147"/>
                <a:gd name="T4" fmla="*/ 80 w 147"/>
                <a:gd name="T5" fmla="*/ 74 h 147"/>
                <a:gd name="T6" fmla="*/ 71 w 147"/>
                <a:gd name="T7" fmla="*/ 65 h 147"/>
                <a:gd name="T8" fmla="*/ 70 w 147"/>
                <a:gd name="T9" fmla="*/ 63 h 147"/>
                <a:gd name="T10" fmla="*/ 68 w 147"/>
                <a:gd name="T11" fmla="*/ 61 h 147"/>
                <a:gd name="T12" fmla="*/ 61 w 147"/>
                <a:gd name="T13" fmla="*/ 61 h 147"/>
                <a:gd name="T14" fmla="*/ 42 w 147"/>
                <a:gd name="T15" fmla="*/ 80 h 147"/>
                <a:gd name="T16" fmla="*/ 42 w 147"/>
                <a:gd name="T17" fmla="*/ 87 h 147"/>
                <a:gd name="T18" fmla="*/ 44 w 147"/>
                <a:gd name="T19" fmla="*/ 89 h 147"/>
                <a:gd name="T20" fmla="*/ 51 w 147"/>
                <a:gd name="T21" fmla="*/ 89 h 147"/>
                <a:gd name="T22" fmla="*/ 64 w 147"/>
                <a:gd name="T23" fmla="*/ 76 h 147"/>
                <a:gd name="T24" fmla="*/ 75 w 147"/>
                <a:gd name="T25" fmla="*/ 88 h 147"/>
                <a:gd name="T26" fmla="*/ 82 w 147"/>
                <a:gd name="T27" fmla="*/ 88 h 147"/>
                <a:gd name="T28" fmla="*/ 83 w 147"/>
                <a:gd name="T29" fmla="*/ 87 h 147"/>
                <a:gd name="T30" fmla="*/ 86 w 147"/>
                <a:gd name="T31" fmla="*/ 86 h 147"/>
                <a:gd name="T32" fmla="*/ 105 w 147"/>
                <a:gd name="T33" fmla="*/ 67 h 147"/>
                <a:gd name="T34" fmla="*/ 105 w 147"/>
                <a:gd name="T35" fmla="*/ 60 h 147"/>
                <a:gd name="T36" fmla="*/ 103 w 147"/>
                <a:gd name="T37" fmla="*/ 58 h 147"/>
                <a:gd name="T38" fmla="*/ 74 w 147"/>
                <a:gd name="T39" fmla="*/ 0 h 147"/>
                <a:gd name="T40" fmla="*/ 0 w 147"/>
                <a:gd name="T41" fmla="*/ 74 h 147"/>
                <a:gd name="T42" fmla="*/ 74 w 147"/>
                <a:gd name="T43" fmla="*/ 147 h 147"/>
                <a:gd name="T44" fmla="*/ 147 w 147"/>
                <a:gd name="T45" fmla="*/ 74 h 147"/>
                <a:gd name="T46" fmla="*/ 74 w 147"/>
                <a:gd name="T47" fmla="*/ 0 h 147"/>
                <a:gd name="T48" fmla="*/ 74 w 147"/>
                <a:gd name="T49" fmla="*/ 134 h 147"/>
                <a:gd name="T50" fmla="*/ 13 w 147"/>
                <a:gd name="T51" fmla="*/ 74 h 147"/>
                <a:gd name="T52" fmla="*/ 74 w 147"/>
                <a:gd name="T53" fmla="*/ 13 h 147"/>
                <a:gd name="T54" fmla="*/ 134 w 147"/>
                <a:gd name="T55" fmla="*/ 74 h 147"/>
                <a:gd name="T56" fmla="*/ 74 w 147"/>
                <a:gd name="T57" fmla="*/ 134 h 147"/>
                <a:gd name="T58" fmla="*/ 74 w 147"/>
                <a:gd name="T59" fmla="*/ 134 h 147"/>
                <a:gd name="T60" fmla="*/ 74 w 147"/>
                <a:gd name="T61" fmla="*/ 13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7" h="147">
                  <a:moveTo>
                    <a:pt x="103" y="58"/>
                  </a:moveTo>
                  <a:cubicBezTo>
                    <a:pt x="101" y="56"/>
                    <a:pt x="98" y="56"/>
                    <a:pt x="96" y="58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4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3" y="59"/>
                    <a:pt x="61" y="6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0" y="82"/>
                    <a:pt x="40" y="85"/>
                    <a:pt x="42" y="87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6" y="91"/>
                    <a:pt x="49" y="91"/>
                    <a:pt x="51" y="89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90"/>
                    <a:pt x="80" y="90"/>
                    <a:pt x="82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87"/>
                    <a:pt x="85" y="87"/>
                    <a:pt x="86" y="86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7" y="65"/>
                    <a:pt x="107" y="62"/>
                    <a:pt x="105" y="60"/>
                  </a:cubicBezTo>
                  <a:lnTo>
                    <a:pt x="103" y="58"/>
                  </a:ln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8656267" y="2018225"/>
            <a:ext cx="2367216" cy="369332"/>
            <a:chOff x="7791940" y="1973819"/>
            <a:chExt cx="2367616" cy="369265"/>
          </a:xfrm>
        </p:grpSpPr>
        <p:sp>
          <p:nvSpPr>
            <p:cNvPr id="133211" name="Rectangle 121"/>
            <p:cNvSpPr>
              <a:spLocks noChangeArrowheads="1"/>
            </p:cNvSpPr>
            <p:nvPr/>
          </p:nvSpPr>
          <p:spPr bwMode="auto">
            <a:xfrm>
              <a:off x="8134721" y="1973819"/>
              <a:ext cx="2024835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Business Analysis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2" name="Freeform 81"/>
            <p:cNvSpPr>
              <a:spLocks noEditPoints="1"/>
            </p:cNvSpPr>
            <p:nvPr/>
          </p:nvSpPr>
          <p:spPr bwMode="auto">
            <a:xfrm>
              <a:off x="7791940" y="1988959"/>
              <a:ext cx="342781" cy="343750"/>
            </a:xfrm>
            <a:custGeom>
              <a:avLst/>
              <a:gdLst>
                <a:gd name="T0" fmla="*/ 511123780 w 147"/>
                <a:gd name="T1" fmla="*/ 366374362 h 147"/>
                <a:gd name="T2" fmla="*/ 494812535 w 147"/>
                <a:gd name="T3" fmla="*/ 355437500 h 147"/>
                <a:gd name="T4" fmla="*/ 516561640 w 147"/>
                <a:gd name="T5" fmla="*/ 333566114 h 147"/>
                <a:gd name="T6" fmla="*/ 505685921 w 147"/>
                <a:gd name="T7" fmla="*/ 284351403 h 147"/>
                <a:gd name="T8" fmla="*/ 456749853 w 147"/>
                <a:gd name="T9" fmla="*/ 295288265 h 147"/>
                <a:gd name="T10" fmla="*/ 429562889 w 147"/>
                <a:gd name="T11" fmla="*/ 300755527 h 147"/>
                <a:gd name="T12" fmla="*/ 434998416 w 147"/>
                <a:gd name="T13" fmla="*/ 273414541 h 147"/>
                <a:gd name="T14" fmla="*/ 391500207 w 147"/>
                <a:gd name="T15" fmla="*/ 246073554 h 147"/>
                <a:gd name="T16" fmla="*/ 364313243 w 147"/>
                <a:gd name="T17" fmla="*/ 289818665 h 147"/>
                <a:gd name="T18" fmla="*/ 353437525 w 147"/>
                <a:gd name="T19" fmla="*/ 311692389 h 147"/>
                <a:gd name="T20" fmla="*/ 342561807 w 147"/>
                <a:gd name="T21" fmla="*/ 295288265 h 147"/>
                <a:gd name="T22" fmla="*/ 293625738 w 147"/>
                <a:gd name="T23" fmla="*/ 284351403 h 147"/>
                <a:gd name="T24" fmla="*/ 282750020 w 147"/>
                <a:gd name="T25" fmla="*/ 333566114 h 147"/>
                <a:gd name="T26" fmla="*/ 304499125 w 147"/>
                <a:gd name="T27" fmla="*/ 349970238 h 147"/>
                <a:gd name="T28" fmla="*/ 299061266 w 147"/>
                <a:gd name="T29" fmla="*/ 371843963 h 147"/>
                <a:gd name="T30" fmla="*/ 271874302 w 147"/>
                <a:gd name="T31" fmla="*/ 366374362 h 147"/>
                <a:gd name="T32" fmla="*/ 244687338 w 147"/>
                <a:gd name="T33" fmla="*/ 410121811 h 147"/>
                <a:gd name="T34" fmla="*/ 288187879 w 147"/>
                <a:gd name="T35" fmla="*/ 437462798 h 147"/>
                <a:gd name="T36" fmla="*/ 309936984 w 147"/>
                <a:gd name="T37" fmla="*/ 453866922 h 147"/>
                <a:gd name="T38" fmla="*/ 282750020 w 147"/>
                <a:gd name="T39" fmla="*/ 470271046 h 147"/>
                <a:gd name="T40" fmla="*/ 293625738 w 147"/>
                <a:gd name="T41" fmla="*/ 519485757 h 147"/>
                <a:gd name="T42" fmla="*/ 342561807 w 147"/>
                <a:gd name="T43" fmla="*/ 508548895 h 147"/>
                <a:gd name="T44" fmla="*/ 369748771 w 147"/>
                <a:gd name="T45" fmla="*/ 503081633 h 147"/>
                <a:gd name="T46" fmla="*/ 364313243 w 147"/>
                <a:gd name="T47" fmla="*/ 535892219 h 147"/>
                <a:gd name="T48" fmla="*/ 407811453 w 147"/>
                <a:gd name="T49" fmla="*/ 557763605 h 147"/>
                <a:gd name="T50" fmla="*/ 434998416 w 147"/>
                <a:gd name="T51" fmla="*/ 514018495 h 147"/>
                <a:gd name="T52" fmla="*/ 451311994 w 147"/>
                <a:gd name="T53" fmla="*/ 497614371 h 147"/>
                <a:gd name="T54" fmla="*/ 456749853 w 147"/>
                <a:gd name="T55" fmla="*/ 508548895 h 147"/>
                <a:gd name="T56" fmla="*/ 505685921 w 147"/>
                <a:gd name="T57" fmla="*/ 519485757 h 147"/>
                <a:gd name="T58" fmla="*/ 516561640 w 147"/>
                <a:gd name="T59" fmla="*/ 470271046 h 147"/>
                <a:gd name="T60" fmla="*/ 500250394 w 147"/>
                <a:gd name="T61" fmla="*/ 453866922 h 147"/>
                <a:gd name="T62" fmla="*/ 500250394 w 147"/>
                <a:gd name="T63" fmla="*/ 431993197 h 147"/>
                <a:gd name="T64" fmla="*/ 532875217 w 147"/>
                <a:gd name="T65" fmla="*/ 437462798 h 147"/>
                <a:gd name="T66" fmla="*/ 554624322 w 147"/>
                <a:gd name="T67" fmla="*/ 393715349 h 147"/>
                <a:gd name="T68" fmla="*/ 402373593 w 147"/>
                <a:gd name="T69" fmla="*/ 453866922 h 147"/>
                <a:gd name="T70" fmla="*/ 402373593 w 147"/>
                <a:gd name="T71" fmla="*/ 349970238 h 147"/>
                <a:gd name="T72" fmla="*/ 402373593 w 147"/>
                <a:gd name="T73" fmla="*/ 453866922 h 147"/>
                <a:gd name="T74" fmla="*/ 0 w 147"/>
                <a:gd name="T75" fmla="*/ 404652211 h 147"/>
                <a:gd name="T76" fmla="*/ 799311660 w 147"/>
                <a:gd name="T77" fmla="*/ 404652211 h 147"/>
                <a:gd name="T78" fmla="*/ 402373593 w 147"/>
                <a:gd name="T79" fmla="*/ 732748724 h 147"/>
                <a:gd name="T80" fmla="*/ 402373593 w 147"/>
                <a:gd name="T81" fmla="*/ 71088435 h 147"/>
                <a:gd name="T82" fmla="*/ 402373593 w 147"/>
                <a:gd name="T83" fmla="*/ 732748724 h 147"/>
                <a:gd name="T84" fmla="*/ 402373593 w 147"/>
                <a:gd name="T85" fmla="*/ 732748724 h 14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" h="147">
                  <a:moveTo>
                    <a:pt x="98" y="67"/>
                  </a:move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2" y="68"/>
                  </a:cubicBezTo>
                  <a:cubicBezTo>
                    <a:pt x="92" y="67"/>
                    <a:pt x="91" y="66"/>
                    <a:pt x="91" y="65"/>
                  </a:cubicBezTo>
                  <a:cubicBezTo>
                    <a:pt x="91" y="64"/>
                    <a:pt x="92" y="64"/>
                    <a:pt x="93" y="63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7" y="59"/>
                    <a:pt x="97" y="56"/>
                    <a:pt x="95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1" y="50"/>
                    <a:pt x="88" y="50"/>
                    <a:pt x="86" y="52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5"/>
                    <a:pt x="83" y="56"/>
                    <a:pt x="83" y="57"/>
                  </a:cubicBezTo>
                  <a:cubicBezTo>
                    <a:pt x="82" y="56"/>
                    <a:pt x="80" y="56"/>
                    <a:pt x="79" y="55"/>
                  </a:cubicBezTo>
                  <a:cubicBezTo>
                    <a:pt x="80" y="55"/>
                    <a:pt x="80" y="54"/>
                    <a:pt x="80" y="53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47"/>
                    <a:pt x="78" y="45"/>
                    <a:pt x="7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5"/>
                    <a:pt x="67" y="47"/>
                    <a:pt x="67" y="5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4"/>
                    <a:pt x="67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ubicBezTo>
                    <a:pt x="65" y="56"/>
                    <a:pt x="64" y="56"/>
                    <a:pt x="64" y="56"/>
                  </a:cubicBezTo>
                  <a:cubicBezTo>
                    <a:pt x="64" y="55"/>
                    <a:pt x="64" y="55"/>
                    <a:pt x="63" y="54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9" y="50"/>
                    <a:pt x="56" y="50"/>
                    <a:pt x="54" y="52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0" y="56"/>
                    <a:pt x="50" y="59"/>
                    <a:pt x="52" y="61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5" y="64"/>
                    <a:pt x="56" y="64"/>
                  </a:cubicBezTo>
                  <a:cubicBezTo>
                    <a:pt x="56" y="64"/>
                    <a:pt x="56" y="65"/>
                    <a:pt x="57" y="65"/>
                  </a:cubicBezTo>
                  <a:cubicBezTo>
                    <a:pt x="56" y="66"/>
                    <a:pt x="56" y="67"/>
                    <a:pt x="55" y="68"/>
                  </a:cubicBezTo>
                  <a:cubicBezTo>
                    <a:pt x="55" y="67"/>
                    <a:pt x="54" y="67"/>
                    <a:pt x="53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9"/>
                    <a:pt x="45" y="7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8"/>
                    <a:pt x="47" y="80"/>
                    <a:pt x="50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4" y="80"/>
                    <a:pt x="55" y="80"/>
                    <a:pt x="55" y="79"/>
                  </a:cubicBezTo>
                  <a:cubicBezTo>
                    <a:pt x="56" y="80"/>
                    <a:pt x="56" y="82"/>
                    <a:pt x="57" y="83"/>
                  </a:cubicBezTo>
                  <a:cubicBezTo>
                    <a:pt x="56" y="83"/>
                    <a:pt x="55" y="83"/>
                    <a:pt x="54" y="84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8"/>
                    <a:pt x="50" y="91"/>
                    <a:pt x="52" y="93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6" y="97"/>
                    <a:pt x="59" y="97"/>
                    <a:pt x="61" y="9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4" y="92"/>
                    <a:pt x="64" y="91"/>
                    <a:pt x="65" y="91"/>
                  </a:cubicBezTo>
                  <a:cubicBezTo>
                    <a:pt x="66" y="91"/>
                    <a:pt x="67" y="92"/>
                    <a:pt x="68" y="92"/>
                  </a:cubicBezTo>
                  <a:cubicBezTo>
                    <a:pt x="67" y="93"/>
                    <a:pt x="67" y="93"/>
                    <a:pt x="67" y="94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67" y="100"/>
                    <a:pt x="69" y="102"/>
                    <a:pt x="72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8" y="102"/>
                    <a:pt x="80" y="100"/>
                    <a:pt x="80" y="9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3"/>
                    <a:pt x="80" y="93"/>
                    <a:pt x="79" y="92"/>
                  </a:cubicBezTo>
                  <a:cubicBezTo>
                    <a:pt x="80" y="92"/>
                    <a:pt x="82" y="91"/>
                    <a:pt x="83" y="91"/>
                  </a:cubicBezTo>
                  <a:cubicBezTo>
                    <a:pt x="83" y="91"/>
                    <a:pt x="83" y="91"/>
                    <a:pt x="83" y="92"/>
                  </a:cubicBezTo>
                  <a:cubicBezTo>
                    <a:pt x="83" y="92"/>
                    <a:pt x="83" y="92"/>
                    <a:pt x="84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8" y="97"/>
                    <a:pt x="91" y="97"/>
                    <a:pt x="93" y="95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7" y="91"/>
                    <a:pt x="97" y="88"/>
                    <a:pt x="95" y="86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2"/>
                    <a:pt x="92" y="80"/>
                    <a:pt x="92" y="79"/>
                  </a:cubicBezTo>
                  <a:cubicBezTo>
                    <a:pt x="93" y="80"/>
                    <a:pt x="93" y="80"/>
                    <a:pt x="94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0" y="80"/>
                    <a:pt x="102" y="78"/>
                    <a:pt x="102" y="75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69"/>
                    <a:pt x="100" y="67"/>
                    <a:pt x="98" y="67"/>
                  </a:cubicBezTo>
                  <a:close/>
                  <a:moveTo>
                    <a:pt x="74" y="83"/>
                  </a:moveTo>
                  <a:cubicBezTo>
                    <a:pt x="68" y="83"/>
                    <a:pt x="64" y="79"/>
                    <a:pt x="64" y="74"/>
                  </a:cubicBezTo>
                  <a:cubicBezTo>
                    <a:pt x="64" y="68"/>
                    <a:pt x="68" y="64"/>
                    <a:pt x="74" y="64"/>
                  </a:cubicBezTo>
                  <a:cubicBezTo>
                    <a:pt x="79" y="64"/>
                    <a:pt x="83" y="68"/>
                    <a:pt x="83" y="74"/>
                  </a:cubicBezTo>
                  <a:cubicBezTo>
                    <a:pt x="83" y="79"/>
                    <a:pt x="79" y="83"/>
                    <a:pt x="74" y="83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8656267" y="4238972"/>
            <a:ext cx="2193922" cy="368873"/>
            <a:chOff x="9728437" y="3800438"/>
            <a:chExt cx="2194292" cy="369332"/>
          </a:xfrm>
        </p:grpSpPr>
        <p:sp>
          <p:nvSpPr>
            <p:cNvPr id="133208" name="Rectangle 129"/>
            <p:cNvSpPr>
              <a:spLocks noChangeArrowheads="1"/>
            </p:cNvSpPr>
            <p:nvPr/>
          </p:nvSpPr>
          <p:spPr bwMode="auto">
            <a:xfrm>
              <a:off x="10071679" y="3800438"/>
              <a:ext cx="18510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New Knowledge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1" name="Freeform 25"/>
            <p:cNvSpPr>
              <a:spLocks noEditPoints="1"/>
            </p:cNvSpPr>
            <p:nvPr/>
          </p:nvSpPr>
          <p:spPr bwMode="auto">
            <a:xfrm>
              <a:off x="9728437" y="3811564"/>
              <a:ext cx="342958" cy="343327"/>
            </a:xfrm>
            <a:custGeom>
              <a:avLst/>
              <a:gdLst>
                <a:gd name="T0" fmla="*/ 44 w 147"/>
                <a:gd name="T1" fmla="*/ 64 h 147"/>
                <a:gd name="T2" fmla="*/ 42 w 147"/>
                <a:gd name="T3" fmla="*/ 64 h 147"/>
                <a:gd name="T4" fmla="*/ 38 w 147"/>
                <a:gd name="T5" fmla="*/ 68 h 147"/>
                <a:gd name="T6" fmla="*/ 38 w 147"/>
                <a:gd name="T7" fmla="*/ 92 h 147"/>
                <a:gd name="T8" fmla="*/ 42 w 147"/>
                <a:gd name="T9" fmla="*/ 96 h 147"/>
                <a:gd name="T10" fmla="*/ 44 w 147"/>
                <a:gd name="T11" fmla="*/ 96 h 147"/>
                <a:gd name="T12" fmla="*/ 48 w 147"/>
                <a:gd name="T13" fmla="*/ 92 h 147"/>
                <a:gd name="T14" fmla="*/ 48 w 147"/>
                <a:gd name="T15" fmla="*/ 68 h 147"/>
                <a:gd name="T16" fmla="*/ 44 w 147"/>
                <a:gd name="T17" fmla="*/ 64 h 147"/>
                <a:gd name="T18" fmla="*/ 64 w 147"/>
                <a:gd name="T19" fmla="*/ 54 h 147"/>
                <a:gd name="T20" fmla="*/ 61 w 147"/>
                <a:gd name="T21" fmla="*/ 54 h 147"/>
                <a:gd name="T22" fmla="*/ 58 w 147"/>
                <a:gd name="T23" fmla="*/ 58 h 147"/>
                <a:gd name="T24" fmla="*/ 58 w 147"/>
                <a:gd name="T25" fmla="*/ 93 h 147"/>
                <a:gd name="T26" fmla="*/ 61 w 147"/>
                <a:gd name="T27" fmla="*/ 96 h 147"/>
                <a:gd name="T28" fmla="*/ 64 w 147"/>
                <a:gd name="T29" fmla="*/ 96 h 147"/>
                <a:gd name="T30" fmla="*/ 67 w 147"/>
                <a:gd name="T31" fmla="*/ 93 h 147"/>
                <a:gd name="T32" fmla="*/ 67 w 147"/>
                <a:gd name="T33" fmla="*/ 58 h 147"/>
                <a:gd name="T34" fmla="*/ 64 w 147"/>
                <a:gd name="T35" fmla="*/ 54 h 147"/>
                <a:gd name="T36" fmla="*/ 74 w 147"/>
                <a:gd name="T37" fmla="*/ 0 h 147"/>
                <a:gd name="T38" fmla="*/ 0 w 147"/>
                <a:gd name="T39" fmla="*/ 74 h 147"/>
                <a:gd name="T40" fmla="*/ 74 w 147"/>
                <a:gd name="T41" fmla="*/ 147 h 147"/>
                <a:gd name="T42" fmla="*/ 147 w 147"/>
                <a:gd name="T43" fmla="*/ 74 h 147"/>
                <a:gd name="T44" fmla="*/ 74 w 147"/>
                <a:gd name="T45" fmla="*/ 0 h 147"/>
                <a:gd name="T46" fmla="*/ 74 w 147"/>
                <a:gd name="T47" fmla="*/ 134 h 147"/>
                <a:gd name="T48" fmla="*/ 13 w 147"/>
                <a:gd name="T49" fmla="*/ 74 h 147"/>
                <a:gd name="T50" fmla="*/ 74 w 147"/>
                <a:gd name="T51" fmla="*/ 13 h 147"/>
                <a:gd name="T52" fmla="*/ 134 w 147"/>
                <a:gd name="T53" fmla="*/ 74 h 147"/>
                <a:gd name="T54" fmla="*/ 74 w 147"/>
                <a:gd name="T55" fmla="*/ 134 h 147"/>
                <a:gd name="T56" fmla="*/ 83 w 147"/>
                <a:gd name="T57" fmla="*/ 45 h 147"/>
                <a:gd name="T58" fmla="*/ 80 w 147"/>
                <a:gd name="T59" fmla="*/ 45 h 147"/>
                <a:gd name="T60" fmla="*/ 77 w 147"/>
                <a:gd name="T61" fmla="*/ 48 h 147"/>
                <a:gd name="T62" fmla="*/ 77 w 147"/>
                <a:gd name="T63" fmla="*/ 93 h 147"/>
                <a:gd name="T64" fmla="*/ 80 w 147"/>
                <a:gd name="T65" fmla="*/ 96 h 147"/>
                <a:gd name="T66" fmla="*/ 83 w 147"/>
                <a:gd name="T67" fmla="*/ 96 h 147"/>
                <a:gd name="T68" fmla="*/ 86 w 147"/>
                <a:gd name="T69" fmla="*/ 93 h 147"/>
                <a:gd name="T70" fmla="*/ 86 w 147"/>
                <a:gd name="T71" fmla="*/ 48 h 147"/>
                <a:gd name="T72" fmla="*/ 83 w 147"/>
                <a:gd name="T73" fmla="*/ 45 h 147"/>
                <a:gd name="T74" fmla="*/ 102 w 147"/>
                <a:gd name="T75" fmla="*/ 58 h 147"/>
                <a:gd name="T76" fmla="*/ 99 w 147"/>
                <a:gd name="T77" fmla="*/ 58 h 147"/>
                <a:gd name="T78" fmla="*/ 96 w 147"/>
                <a:gd name="T79" fmla="*/ 61 h 147"/>
                <a:gd name="T80" fmla="*/ 96 w 147"/>
                <a:gd name="T81" fmla="*/ 93 h 147"/>
                <a:gd name="T82" fmla="*/ 99 w 147"/>
                <a:gd name="T83" fmla="*/ 96 h 147"/>
                <a:gd name="T84" fmla="*/ 102 w 147"/>
                <a:gd name="T85" fmla="*/ 96 h 147"/>
                <a:gd name="T86" fmla="*/ 106 w 147"/>
                <a:gd name="T87" fmla="*/ 93 h 147"/>
                <a:gd name="T88" fmla="*/ 106 w 147"/>
                <a:gd name="T89" fmla="*/ 61 h 147"/>
                <a:gd name="T90" fmla="*/ 102 w 147"/>
                <a:gd name="T91" fmla="*/ 58 h 147"/>
                <a:gd name="T92" fmla="*/ 102 w 147"/>
                <a:gd name="T93" fmla="*/ 58 h 147"/>
                <a:gd name="T94" fmla="*/ 102 w 147"/>
                <a:gd name="T95" fmla="*/ 5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147">
                  <a:moveTo>
                    <a:pt x="44" y="64"/>
                  </a:moveTo>
                  <a:cubicBezTo>
                    <a:pt x="42" y="64"/>
                    <a:pt x="42" y="64"/>
                    <a:pt x="42" y="64"/>
                  </a:cubicBezTo>
                  <a:cubicBezTo>
                    <a:pt x="40" y="64"/>
                    <a:pt x="38" y="66"/>
                    <a:pt x="38" y="68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40" y="96"/>
                    <a:pt x="42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6" y="96"/>
                    <a:pt x="48" y="94"/>
                    <a:pt x="48" y="9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6"/>
                    <a:pt x="46" y="64"/>
                    <a:pt x="44" y="64"/>
                  </a:cubicBezTo>
                  <a:close/>
                  <a:moveTo>
                    <a:pt x="64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59" y="54"/>
                    <a:pt x="58" y="56"/>
                    <a:pt x="58" y="58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5"/>
                    <a:pt x="59" y="96"/>
                    <a:pt x="61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7" y="95"/>
                    <a:pt x="67" y="9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56"/>
                    <a:pt x="66" y="54"/>
                    <a:pt x="64" y="54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3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78" y="45"/>
                    <a:pt x="77" y="46"/>
                    <a:pt x="77" y="4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5"/>
                    <a:pt x="78" y="96"/>
                    <a:pt x="80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6"/>
                    <a:pt x="85" y="45"/>
                    <a:pt x="83" y="45"/>
                  </a:cubicBezTo>
                  <a:close/>
                  <a:moveTo>
                    <a:pt x="102" y="58"/>
                  </a:moveTo>
                  <a:cubicBezTo>
                    <a:pt x="99" y="58"/>
                    <a:pt x="99" y="58"/>
                    <a:pt x="99" y="58"/>
                  </a:cubicBezTo>
                  <a:cubicBezTo>
                    <a:pt x="97" y="58"/>
                    <a:pt x="96" y="59"/>
                    <a:pt x="96" y="61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5"/>
                    <a:pt x="97" y="96"/>
                    <a:pt x="99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4" y="96"/>
                    <a:pt x="106" y="95"/>
                    <a:pt x="106" y="93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9"/>
                    <a:pt x="104" y="58"/>
                    <a:pt x="102" y="58"/>
                  </a:cubicBezTo>
                  <a:close/>
                  <a:moveTo>
                    <a:pt x="102" y="58"/>
                  </a:moveTo>
                  <a:cubicBezTo>
                    <a:pt x="102" y="58"/>
                    <a:pt x="102" y="58"/>
                    <a:pt x="102" y="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133131" name="AutoShape 33"/>
          <p:cNvSpPr>
            <a:spLocks noChangeAspect="1" noChangeArrowheads="1" noTextEdit="1"/>
          </p:cNvSpPr>
          <p:nvPr/>
        </p:nvSpPr>
        <p:spPr bwMode="auto">
          <a:xfrm>
            <a:off x="5062538" y="1239838"/>
            <a:ext cx="18176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33825" y="2014538"/>
            <a:ext cx="4073525" cy="3178175"/>
            <a:chOff x="3933495" y="2014990"/>
            <a:chExt cx="4074091" cy="3176940"/>
          </a:xfrm>
        </p:grpSpPr>
        <p:sp>
          <p:nvSpPr>
            <p:cNvPr id="133181" name="Oval 170"/>
            <p:cNvSpPr>
              <a:spLocks noChangeArrowheads="1"/>
            </p:cNvSpPr>
            <p:nvPr/>
          </p:nvSpPr>
          <p:spPr bwMode="auto">
            <a:xfrm>
              <a:off x="4422736" y="2053779"/>
              <a:ext cx="3095609" cy="3099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2" name="Freeform 171"/>
            <p:cNvSpPr>
              <a:spLocks/>
            </p:cNvSpPr>
            <p:nvPr/>
          </p:nvSpPr>
          <p:spPr bwMode="auto">
            <a:xfrm>
              <a:off x="4383947" y="2014990"/>
              <a:ext cx="3173187" cy="3176940"/>
            </a:xfrm>
            <a:custGeom>
              <a:avLst/>
              <a:gdLst>
                <a:gd name="T0" fmla="*/ 2147483646 w 2298"/>
                <a:gd name="T1" fmla="*/ 2147483646 h 2299"/>
                <a:gd name="T2" fmla="*/ 2147483646 w 2298"/>
                <a:gd name="T3" fmla="*/ 2147483646 h 2299"/>
                <a:gd name="T4" fmla="*/ 2147483646 w 2298"/>
                <a:gd name="T5" fmla="*/ 2147483646 h 2299"/>
                <a:gd name="T6" fmla="*/ 2147483646 w 2298"/>
                <a:gd name="T7" fmla="*/ 2147483646 h 2299"/>
                <a:gd name="T8" fmla="*/ 716934516 w 2298"/>
                <a:gd name="T9" fmla="*/ 2147483646 h 2299"/>
                <a:gd name="T10" fmla="*/ 106776776 w 2298"/>
                <a:gd name="T11" fmla="*/ 2147483646 h 2299"/>
                <a:gd name="T12" fmla="*/ 716934516 w 2298"/>
                <a:gd name="T13" fmla="*/ 718006404 h 2299"/>
                <a:gd name="T14" fmla="*/ 2147483646 w 2298"/>
                <a:gd name="T15" fmla="*/ 106936712 h 2299"/>
                <a:gd name="T16" fmla="*/ 2147483646 w 2298"/>
                <a:gd name="T17" fmla="*/ 718006404 h 2299"/>
                <a:gd name="T18" fmla="*/ 2147483646 w 2298"/>
                <a:gd name="T19" fmla="*/ 2147483646 h 2299"/>
                <a:gd name="T20" fmla="*/ 2147483646 w 2298"/>
                <a:gd name="T21" fmla="*/ 2147483646 h 2299"/>
                <a:gd name="T22" fmla="*/ 2147483646 w 2298"/>
                <a:gd name="T23" fmla="*/ 2147483646 h 2299"/>
                <a:gd name="T24" fmla="*/ 2147483646 w 2298"/>
                <a:gd name="T25" fmla="*/ 643531413 h 2299"/>
                <a:gd name="T26" fmla="*/ 2147483646 w 2298"/>
                <a:gd name="T27" fmla="*/ 0 h 2299"/>
                <a:gd name="T28" fmla="*/ 640664798 w 2298"/>
                <a:gd name="T29" fmla="*/ 643531413 h 2299"/>
                <a:gd name="T30" fmla="*/ 0 w 2298"/>
                <a:gd name="T31" fmla="*/ 2147483646 h 2299"/>
                <a:gd name="T32" fmla="*/ 640664798 w 2298"/>
                <a:gd name="T33" fmla="*/ 2147483646 h 2299"/>
                <a:gd name="T34" fmla="*/ 2147483646 w 2298"/>
                <a:gd name="T35" fmla="*/ 2147483646 h 2299"/>
                <a:gd name="T36" fmla="*/ 2147483646 w 2298"/>
                <a:gd name="T37" fmla="*/ 2147483646 h 2299"/>
                <a:gd name="T38" fmla="*/ 2147483646 w 2298"/>
                <a:gd name="T39" fmla="*/ 2147483646 h 2299"/>
                <a:gd name="T40" fmla="*/ 2147483646 w 2298"/>
                <a:gd name="T41" fmla="*/ 2147483646 h 22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98" h="2299">
                  <a:moveTo>
                    <a:pt x="2270" y="1149"/>
                  </a:moveTo>
                  <a:cubicBezTo>
                    <a:pt x="2242" y="1149"/>
                    <a:pt x="2242" y="1149"/>
                    <a:pt x="2242" y="1149"/>
                  </a:cubicBezTo>
                  <a:cubicBezTo>
                    <a:pt x="2242" y="1451"/>
                    <a:pt x="2120" y="1725"/>
                    <a:pt x="1922" y="1923"/>
                  </a:cubicBezTo>
                  <a:cubicBezTo>
                    <a:pt x="1724" y="2120"/>
                    <a:pt x="1451" y="2243"/>
                    <a:pt x="1149" y="2243"/>
                  </a:cubicBezTo>
                  <a:cubicBezTo>
                    <a:pt x="847" y="2243"/>
                    <a:pt x="574" y="2120"/>
                    <a:pt x="376" y="1923"/>
                  </a:cubicBezTo>
                  <a:cubicBezTo>
                    <a:pt x="178" y="1725"/>
                    <a:pt x="56" y="1451"/>
                    <a:pt x="56" y="1149"/>
                  </a:cubicBezTo>
                  <a:cubicBezTo>
                    <a:pt x="56" y="847"/>
                    <a:pt x="178" y="574"/>
                    <a:pt x="376" y="376"/>
                  </a:cubicBezTo>
                  <a:cubicBezTo>
                    <a:pt x="574" y="178"/>
                    <a:pt x="847" y="56"/>
                    <a:pt x="1149" y="56"/>
                  </a:cubicBezTo>
                  <a:cubicBezTo>
                    <a:pt x="1451" y="56"/>
                    <a:pt x="1724" y="178"/>
                    <a:pt x="1922" y="376"/>
                  </a:cubicBezTo>
                  <a:cubicBezTo>
                    <a:pt x="2120" y="574"/>
                    <a:pt x="2242" y="847"/>
                    <a:pt x="2242" y="1149"/>
                  </a:cubicBezTo>
                  <a:cubicBezTo>
                    <a:pt x="2270" y="1149"/>
                    <a:pt x="2270" y="1149"/>
                    <a:pt x="2270" y="1149"/>
                  </a:cubicBezTo>
                  <a:cubicBezTo>
                    <a:pt x="2298" y="1149"/>
                    <a:pt x="2298" y="1149"/>
                    <a:pt x="2298" y="1149"/>
                  </a:cubicBezTo>
                  <a:cubicBezTo>
                    <a:pt x="2298" y="832"/>
                    <a:pt x="2170" y="545"/>
                    <a:pt x="1962" y="337"/>
                  </a:cubicBezTo>
                  <a:cubicBezTo>
                    <a:pt x="1754" y="129"/>
                    <a:pt x="1466" y="0"/>
                    <a:pt x="1149" y="0"/>
                  </a:cubicBezTo>
                  <a:cubicBezTo>
                    <a:pt x="832" y="0"/>
                    <a:pt x="544" y="129"/>
                    <a:pt x="336" y="337"/>
                  </a:cubicBezTo>
                  <a:cubicBezTo>
                    <a:pt x="128" y="545"/>
                    <a:pt x="0" y="832"/>
                    <a:pt x="0" y="1149"/>
                  </a:cubicBezTo>
                  <a:cubicBezTo>
                    <a:pt x="0" y="1467"/>
                    <a:pt x="128" y="1754"/>
                    <a:pt x="336" y="1962"/>
                  </a:cubicBezTo>
                  <a:cubicBezTo>
                    <a:pt x="544" y="2170"/>
                    <a:pt x="832" y="2299"/>
                    <a:pt x="1149" y="2299"/>
                  </a:cubicBezTo>
                  <a:cubicBezTo>
                    <a:pt x="1466" y="2299"/>
                    <a:pt x="1754" y="2170"/>
                    <a:pt x="1962" y="1962"/>
                  </a:cubicBezTo>
                  <a:cubicBezTo>
                    <a:pt x="2170" y="1754"/>
                    <a:pt x="2298" y="1467"/>
                    <a:pt x="2298" y="1149"/>
                  </a:cubicBezTo>
                  <a:cubicBezTo>
                    <a:pt x="2270" y="1149"/>
                    <a:pt x="2270" y="1149"/>
                    <a:pt x="2270" y="1149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3" name="Freeform 177"/>
            <p:cNvSpPr>
              <a:spLocks/>
            </p:cNvSpPr>
            <p:nvPr/>
          </p:nvSpPr>
          <p:spPr bwMode="auto">
            <a:xfrm>
              <a:off x="5900471" y="3660393"/>
              <a:ext cx="175176" cy="157658"/>
            </a:xfrm>
            <a:custGeom>
              <a:avLst/>
              <a:gdLst>
                <a:gd name="T0" fmla="*/ 194140053 w 140"/>
                <a:gd name="T1" fmla="*/ 0 h 126"/>
                <a:gd name="T2" fmla="*/ 25050168 w 140"/>
                <a:gd name="T3" fmla="*/ 6262526 h 126"/>
                <a:gd name="T4" fmla="*/ 0 w 140"/>
                <a:gd name="T5" fmla="*/ 197270198 h 126"/>
                <a:gd name="T6" fmla="*/ 68887962 w 140"/>
                <a:gd name="T7" fmla="*/ 197270198 h 126"/>
                <a:gd name="T8" fmla="*/ 75150504 w 140"/>
                <a:gd name="T9" fmla="*/ 101766988 h 126"/>
                <a:gd name="T10" fmla="*/ 137777175 w 140"/>
                <a:gd name="T11" fmla="*/ 101766988 h 126"/>
                <a:gd name="T12" fmla="*/ 140907821 w 140"/>
                <a:gd name="T13" fmla="*/ 197270198 h 126"/>
                <a:gd name="T14" fmla="*/ 219190221 w 140"/>
                <a:gd name="T15" fmla="*/ 197270198 h 126"/>
                <a:gd name="T16" fmla="*/ 194140053 w 140"/>
                <a:gd name="T17" fmla="*/ 0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26">
                  <a:moveTo>
                    <a:pt x="124" y="0"/>
                  </a:moveTo>
                  <a:lnTo>
                    <a:pt x="16" y="4"/>
                  </a:lnTo>
                  <a:lnTo>
                    <a:pt x="0" y="126"/>
                  </a:lnTo>
                  <a:lnTo>
                    <a:pt x="44" y="126"/>
                  </a:lnTo>
                  <a:lnTo>
                    <a:pt x="48" y="65"/>
                  </a:lnTo>
                  <a:lnTo>
                    <a:pt x="88" y="65"/>
                  </a:lnTo>
                  <a:lnTo>
                    <a:pt x="90" y="126"/>
                  </a:lnTo>
                  <a:lnTo>
                    <a:pt x="140" y="126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4" name="Freeform 188"/>
            <p:cNvSpPr>
              <a:spLocks/>
            </p:cNvSpPr>
            <p:nvPr/>
          </p:nvSpPr>
          <p:spPr bwMode="auto">
            <a:xfrm>
              <a:off x="5955526" y="3741723"/>
              <a:ext cx="57558" cy="76326"/>
            </a:xfrm>
            <a:custGeom>
              <a:avLst/>
              <a:gdLst>
                <a:gd name="T0" fmla="*/ 68888167 w 46"/>
                <a:gd name="T1" fmla="*/ 0 h 61"/>
                <a:gd name="T2" fmla="*/ 6262561 w 46"/>
                <a:gd name="T3" fmla="*/ 0 h 61"/>
                <a:gd name="T4" fmla="*/ 0 w 46"/>
                <a:gd name="T5" fmla="*/ 95502595 h 61"/>
                <a:gd name="T6" fmla="*/ 72020073 w 46"/>
                <a:gd name="T7" fmla="*/ 95502595 h 61"/>
                <a:gd name="T8" fmla="*/ 68888167 w 4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61">
                  <a:moveTo>
                    <a:pt x="44" y="0"/>
                  </a:moveTo>
                  <a:lnTo>
                    <a:pt x="4" y="0"/>
                  </a:lnTo>
                  <a:lnTo>
                    <a:pt x="0" y="61"/>
                  </a:lnTo>
                  <a:lnTo>
                    <a:pt x="46" y="6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5" name="Oval 227"/>
            <p:cNvSpPr>
              <a:spLocks noChangeArrowheads="1"/>
            </p:cNvSpPr>
            <p:nvPr/>
          </p:nvSpPr>
          <p:spPr bwMode="auto">
            <a:xfrm>
              <a:off x="7233059" y="3276255"/>
              <a:ext cx="774527" cy="775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6" name="Freeform 229"/>
            <p:cNvSpPr>
              <a:spLocks noEditPoints="1"/>
            </p:cNvSpPr>
            <p:nvPr/>
          </p:nvSpPr>
          <p:spPr bwMode="auto">
            <a:xfrm>
              <a:off x="7355913" y="3427658"/>
              <a:ext cx="459211" cy="457960"/>
            </a:xfrm>
            <a:custGeom>
              <a:avLst/>
              <a:gdLst>
                <a:gd name="T0" fmla="*/ 510809995 w 332"/>
                <a:gd name="T1" fmla="*/ 568918742 h 332"/>
                <a:gd name="T2" fmla="*/ 579683346 w 332"/>
                <a:gd name="T3" fmla="*/ 498517048 h 332"/>
                <a:gd name="T4" fmla="*/ 545246671 w 332"/>
                <a:gd name="T5" fmla="*/ 464267985 h 332"/>
                <a:gd name="T6" fmla="*/ 587336402 w 332"/>
                <a:gd name="T7" fmla="*/ 359617228 h 332"/>
                <a:gd name="T8" fmla="*/ 635164887 w 332"/>
                <a:gd name="T9" fmla="*/ 359617228 h 332"/>
                <a:gd name="T10" fmla="*/ 633251969 w 332"/>
                <a:gd name="T11" fmla="*/ 258772229 h 332"/>
                <a:gd name="T12" fmla="*/ 585423484 w 332"/>
                <a:gd name="T13" fmla="*/ 260674418 h 332"/>
                <a:gd name="T14" fmla="*/ 554812644 w 332"/>
                <a:gd name="T15" fmla="*/ 182662588 h 332"/>
                <a:gd name="T16" fmla="*/ 539507916 w 332"/>
                <a:gd name="T17" fmla="*/ 157927230 h 332"/>
                <a:gd name="T18" fmla="*/ 572031674 w 332"/>
                <a:gd name="T19" fmla="*/ 123678167 h 332"/>
                <a:gd name="T20" fmla="*/ 499331103 w 332"/>
                <a:gd name="T21" fmla="*/ 53276473 h 332"/>
                <a:gd name="T22" fmla="*/ 466807346 w 332"/>
                <a:gd name="T23" fmla="*/ 87525536 h 332"/>
                <a:gd name="T24" fmla="*/ 361584401 w 332"/>
                <a:gd name="T25" fmla="*/ 47568526 h 332"/>
                <a:gd name="T26" fmla="*/ 359671483 w 332"/>
                <a:gd name="T27" fmla="*/ 0 h 332"/>
                <a:gd name="T28" fmla="*/ 260188676 w 332"/>
                <a:gd name="T29" fmla="*/ 1902189 h 332"/>
                <a:gd name="T30" fmla="*/ 262101594 w 332"/>
                <a:gd name="T31" fmla="*/ 49470715 h 332"/>
                <a:gd name="T32" fmla="*/ 156878649 w 332"/>
                <a:gd name="T33" fmla="*/ 95137052 h 332"/>
                <a:gd name="T34" fmla="*/ 122441974 w 332"/>
                <a:gd name="T35" fmla="*/ 62790178 h 332"/>
                <a:gd name="T36" fmla="*/ 53568623 w 332"/>
                <a:gd name="T37" fmla="*/ 133191873 h 332"/>
                <a:gd name="T38" fmla="*/ 88005298 w 332"/>
                <a:gd name="T39" fmla="*/ 167440935 h 332"/>
                <a:gd name="T40" fmla="*/ 45915567 w 332"/>
                <a:gd name="T41" fmla="*/ 272091692 h 332"/>
                <a:gd name="T42" fmla="*/ 0 w 332"/>
                <a:gd name="T43" fmla="*/ 272091692 h 332"/>
                <a:gd name="T44" fmla="*/ 1912918 w 332"/>
                <a:gd name="T45" fmla="*/ 372936691 h 332"/>
                <a:gd name="T46" fmla="*/ 49741404 w 332"/>
                <a:gd name="T47" fmla="*/ 371034502 h 332"/>
                <a:gd name="T48" fmla="*/ 78439325 w 332"/>
                <a:gd name="T49" fmla="*/ 449046333 h 332"/>
                <a:gd name="T50" fmla="*/ 93744053 w 332"/>
                <a:gd name="T51" fmla="*/ 473781690 h 332"/>
                <a:gd name="T52" fmla="*/ 61220295 w 332"/>
                <a:gd name="T53" fmla="*/ 508030753 h 332"/>
                <a:gd name="T54" fmla="*/ 133920866 w 332"/>
                <a:gd name="T55" fmla="*/ 576528879 h 332"/>
                <a:gd name="T56" fmla="*/ 166443240 w 332"/>
                <a:gd name="T57" fmla="*/ 544183385 h 332"/>
                <a:gd name="T58" fmla="*/ 273580486 w 332"/>
                <a:gd name="T59" fmla="*/ 584140395 h 332"/>
                <a:gd name="T60" fmla="*/ 273580486 w 332"/>
                <a:gd name="T61" fmla="*/ 631708920 h 332"/>
                <a:gd name="T62" fmla="*/ 373063293 w 332"/>
                <a:gd name="T63" fmla="*/ 629806731 h 332"/>
                <a:gd name="T64" fmla="*/ 373063293 w 332"/>
                <a:gd name="T65" fmla="*/ 582238205 h 332"/>
                <a:gd name="T66" fmla="*/ 476373320 w 332"/>
                <a:gd name="T67" fmla="*/ 536571869 h 332"/>
                <a:gd name="T68" fmla="*/ 510809995 w 332"/>
                <a:gd name="T69" fmla="*/ 568918742 h 332"/>
                <a:gd name="T70" fmla="*/ 177922132 w 332"/>
                <a:gd name="T71" fmla="*/ 460462227 h 332"/>
                <a:gd name="T72" fmla="*/ 141572538 w 332"/>
                <a:gd name="T73" fmla="*/ 414797270 h 332"/>
                <a:gd name="T74" fmla="*/ 170270459 w 332"/>
                <a:gd name="T75" fmla="*/ 176954640 h 332"/>
                <a:gd name="T76" fmla="*/ 457242755 w 332"/>
                <a:gd name="T77" fmla="*/ 171246693 h 332"/>
                <a:gd name="T78" fmla="*/ 493592349 w 332"/>
                <a:gd name="T79" fmla="*/ 216911650 h 332"/>
                <a:gd name="T80" fmla="*/ 462981510 w 332"/>
                <a:gd name="T81" fmla="*/ 454754280 h 332"/>
                <a:gd name="T82" fmla="*/ 177922132 w 332"/>
                <a:gd name="T83" fmla="*/ 460462227 h 3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32" h="332">
                  <a:moveTo>
                    <a:pt x="267" y="299"/>
                  </a:moveTo>
                  <a:cubicBezTo>
                    <a:pt x="303" y="262"/>
                    <a:pt x="303" y="262"/>
                    <a:pt x="303" y="262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97" y="227"/>
                    <a:pt x="304" y="209"/>
                    <a:pt x="307" y="189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06" y="137"/>
                    <a:pt x="306" y="137"/>
                    <a:pt x="306" y="137"/>
                  </a:cubicBezTo>
                  <a:cubicBezTo>
                    <a:pt x="303" y="123"/>
                    <a:pt x="298" y="109"/>
                    <a:pt x="290" y="96"/>
                  </a:cubicBezTo>
                  <a:cubicBezTo>
                    <a:pt x="288" y="91"/>
                    <a:pt x="285" y="87"/>
                    <a:pt x="282" y="8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61" y="28"/>
                    <a:pt x="261" y="28"/>
                    <a:pt x="261" y="28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27" y="35"/>
                    <a:pt x="208" y="28"/>
                    <a:pt x="189" y="25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17" y="30"/>
                    <a:pt x="99" y="38"/>
                    <a:pt x="82" y="5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35" y="105"/>
                    <a:pt x="28" y="123"/>
                    <a:pt x="2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96"/>
                    <a:pt x="1" y="196"/>
                    <a:pt x="1" y="196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9" y="209"/>
                    <a:pt x="34" y="223"/>
                    <a:pt x="41" y="236"/>
                  </a:cubicBezTo>
                  <a:cubicBezTo>
                    <a:pt x="44" y="241"/>
                    <a:pt x="46" y="245"/>
                    <a:pt x="49" y="249"/>
                  </a:cubicBezTo>
                  <a:cubicBezTo>
                    <a:pt x="32" y="267"/>
                    <a:pt x="32" y="267"/>
                    <a:pt x="32" y="267"/>
                  </a:cubicBezTo>
                  <a:cubicBezTo>
                    <a:pt x="70" y="303"/>
                    <a:pt x="70" y="303"/>
                    <a:pt x="70" y="303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104" y="297"/>
                    <a:pt x="123" y="304"/>
                    <a:pt x="143" y="307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195" y="306"/>
                    <a:pt x="195" y="306"/>
                    <a:pt x="195" y="306"/>
                  </a:cubicBezTo>
                  <a:cubicBezTo>
                    <a:pt x="214" y="302"/>
                    <a:pt x="233" y="294"/>
                    <a:pt x="249" y="282"/>
                  </a:cubicBezTo>
                  <a:lnTo>
                    <a:pt x="267" y="299"/>
                  </a:lnTo>
                  <a:close/>
                  <a:moveTo>
                    <a:pt x="93" y="242"/>
                  </a:moveTo>
                  <a:cubicBezTo>
                    <a:pt x="85" y="235"/>
                    <a:pt x="79" y="227"/>
                    <a:pt x="74" y="218"/>
                  </a:cubicBezTo>
                  <a:cubicBezTo>
                    <a:pt x="51" y="178"/>
                    <a:pt x="56" y="127"/>
                    <a:pt x="89" y="93"/>
                  </a:cubicBezTo>
                  <a:cubicBezTo>
                    <a:pt x="130" y="51"/>
                    <a:pt x="197" y="49"/>
                    <a:pt x="239" y="90"/>
                  </a:cubicBezTo>
                  <a:cubicBezTo>
                    <a:pt x="246" y="97"/>
                    <a:pt x="253" y="105"/>
                    <a:pt x="258" y="114"/>
                  </a:cubicBezTo>
                  <a:cubicBezTo>
                    <a:pt x="280" y="154"/>
                    <a:pt x="275" y="205"/>
                    <a:pt x="242" y="239"/>
                  </a:cubicBezTo>
                  <a:cubicBezTo>
                    <a:pt x="202" y="281"/>
                    <a:pt x="135" y="283"/>
                    <a:pt x="93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7" name="Oval 231"/>
            <p:cNvSpPr>
              <a:spLocks noChangeArrowheads="1"/>
            </p:cNvSpPr>
            <p:nvPr/>
          </p:nvSpPr>
          <p:spPr bwMode="auto">
            <a:xfrm>
              <a:off x="4551616" y="2167643"/>
              <a:ext cx="661914" cy="663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77" name="Freeform 232"/>
            <p:cNvSpPr>
              <a:spLocks/>
            </p:cNvSpPr>
            <p:nvPr/>
          </p:nvSpPr>
          <p:spPr bwMode="auto">
            <a:xfrm>
              <a:off x="4649557" y="2289520"/>
              <a:ext cx="439798" cy="445915"/>
            </a:xfrm>
            <a:custGeom>
              <a:avLst/>
              <a:gdLst>
                <a:gd name="T0" fmla="*/ 192 w 319"/>
                <a:gd name="T1" fmla="*/ 22 h 323"/>
                <a:gd name="T2" fmla="*/ 18 w 319"/>
                <a:gd name="T3" fmla="*/ 97 h 323"/>
                <a:gd name="T4" fmla="*/ 127 w 319"/>
                <a:gd name="T5" fmla="*/ 252 h 323"/>
                <a:gd name="T6" fmla="*/ 149 w 319"/>
                <a:gd name="T7" fmla="*/ 257 h 323"/>
                <a:gd name="T8" fmla="*/ 240 w 319"/>
                <a:gd name="T9" fmla="*/ 323 h 323"/>
                <a:gd name="T10" fmla="*/ 243 w 319"/>
                <a:gd name="T11" fmla="*/ 315 h 323"/>
                <a:gd name="T12" fmla="*/ 220 w 319"/>
                <a:gd name="T13" fmla="*/ 260 h 323"/>
                <a:gd name="T14" fmla="*/ 223 w 319"/>
                <a:gd name="T15" fmla="*/ 252 h 323"/>
                <a:gd name="T16" fmla="*/ 301 w 319"/>
                <a:gd name="T17" fmla="*/ 178 h 323"/>
                <a:gd name="T18" fmla="*/ 192 w 319"/>
                <a:gd name="T19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9" h="323">
                  <a:moveTo>
                    <a:pt x="192" y="22"/>
                  </a:moveTo>
                  <a:cubicBezTo>
                    <a:pt x="114" y="0"/>
                    <a:pt x="36" y="33"/>
                    <a:pt x="18" y="97"/>
                  </a:cubicBezTo>
                  <a:cubicBezTo>
                    <a:pt x="0" y="160"/>
                    <a:pt x="49" y="230"/>
                    <a:pt x="127" y="252"/>
                  </a:cubicBezTo>
                  <a:cubicBezTo>
                    <a:pt x="134" y="254"/>
                    <a:pt x="142" y="256"/>
                    <a:pt x="149" y="257"/>
                  </a:cubicBezTo>
                  <a:cubicBezTo>
                    <a:pt x="171" y="296"/>
                    <a:pt x="206" y="312"/>
                    <a:pt x="240" y="323"/>
                  </a:cubicBezTo>
                  <a:cubicBezTo>
                    <a:pt x="243" y="315"/>
                    <a:pt x="243" y="315"/>
                    <a:pt x="243" y="315"/>
                  </a:cubicBezTo>
                  <a:cubicBezTo>
                    <a:pt x="226" y="301"/>
                    <a:pt x="215" y="279"/>
                    <a:pt x="220" y="260"/>
                  </a:cubicBezTo>
                  <a:cubicBezTo>
                    <a:pt x="221" y="257"/>
                    <a:pt x="222" y="255"/>
                    <a:pt x="223" y="252"/>
                  </a:cubicBezTo>
                  <a:cubicBezTo>
                    <a:pt x="261" y="240"/>
                    <a:pt x="291" y="214"/>
                    <a:pt x="301" y="178"/>
                  </a:cubicBezTo>
                  <a:cubicBezTo>
                    <a:pt x="319" y="114"/>
                    <a:pt x="270" y="45"/>
                    <a:pt x="192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  <p:sp>
          <p:nvSpPr>
            <p:cNvPr id="133189" name="Freeform 233"/>
            <p:cNvSpPr>
              <a:spLocks noEditPoints="1"/>
            </p:cNvSpPr>
            <p:nvPr/>
          </p:nvSpPr>
          <p:spPr bwMode="auto">
            <a:xfrm>
              <a:off x="4809375" y="2387863"/>
              <a:ext cx="131382" cy="186437"/>
            </a:xfrm>
            <a:custGeom>
              <a:avLst/>
              <a:gdLst>
                <a:gd name="T0" fmla="*/ 168308640 w 95"/>
                <a:gd name="T1" fmla="*/ 99174817 h 135"/>
                <a:gd name="T2" fmla="*/ 156832768 w 95"/>
                <a:gd name="T3" fmla="*/ 101081998 h 135"/>
                <a:gd name="T4" fmla="*/ 154920123 w 95"/>
                <a:gd name="T5" fmla="*/ 66752732 h 135"/>
                <a:gd name="T6" fmla="*/ 84155011 w 95"/>
                <a:gd name="T7" fmla="*/ 1907181 h 135"/>
                <a:gd name="T8" fmla="*/ 22951744 w 95"/>
                <a:gd name="T9" fmla="*/ 74381458 h 135"/>
                <a:gd name="T10" fmla="*/ 24864389 w 95"/>
                <a:gd name="T11" fmla="*/ 106803543 h 135"/>
                <a:gd name="T12" fmla="*/ 13388517 w 95"/>
                <a:gd name="T13" fmla="*/ 108710724 h 135"/>
                <a:gd name="T14" fmla="*/ 0 w 95"/>
                <a:gd name="T15" fmla="*/ 120153813 h 135"/>
                <a:gd name="T16" fmla="*/ 7650581 w 95"/>
                <a:gd name="T17" fmla="*/ 251750715 h 135"/>
                <a:gd name="T18" fmla="*/ 21039099 w 95"/>
                <a:gd name="T19" fmla="*/ 257472259 h 135"/>
                <a:gd name="T20" fmla="*/ 175959221 w 95"/>
                <a:gd name="T21" fmla="*/ 247936352 h 135"/>
                <a:gd name="T22" fmla="*/ 181697157 w 95"/>
                <a:gd name="T23" fmla="*/ 242214807 h 135"/>
                <a:gd name="T24" fmla="*/ 174046576 w 95"/>
                <a:gd name="T25" fmla="*/ 110617906 h 135"/>
                <a:gd name="T26" fmla="*/ 168308640 w 95"/>
                <a:gd name="T27" fmla="*/ 99174817 h 135"/>
                <a:gd name="T28" fmla="*/ 130057116 w 95"/>
                <a:gd name="T29" fmla="*/ 101081998 h 135"/>
                <a:gd name="T30" fmla="*/ 51640041 w 95"/>
                <a:gd name="T31" fmla="*/ 106803543 h 135"/>
                <a:gd name="T32" fmla="*/ 49727396 w 95"/>
                <a:gd name="T33" fmla="*/ 72474276 h 135"/>
                <a:gd name="T34" fmla="*/ 86067657 w 95"/>
                <a:gd name="T35" fmla="*/ 28607722 h 135"/>
                <a:gd name="T36" fmla="*/ 128144471 w 95"/>
                <a:gd name="T37" fmla="*/ 66752732 h 135"/>
                <a:gd name="T38" fmla="*/ 130057116 w 95"/>
                <a:gd name="T39" fmla="*/ 101081998 h 1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5" h="135">
                  <a:moveTo>
                    <a:pt x="88" y="52"/>
                  </a:moveTo>
                  <a:cubicBezTo>
                    <a:pt x="82" y="53"/>
                    <a:pt x="82" y="53"/>
                    <a:pt x="82" y="5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15"/>
                    <a:pt x="64" y="0"/>
                    <a:pt x="44" y="1"/>
                  </a:cubicBezTo>
                  <a:cubicBezTo>
                    <a:pt x="25" y="2"/>
                    <a:pt x="11" y="19"/>
                    <a:pt x="12" y="39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4" y="57"/>
                    <a:pt x="0" y="61"/>
                    <a:pt x="0" y="63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5"/>
                    <a:pt x="8" y="135"/>
                    <a:pt x="11" y="13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5" y="130"/>
                    <a:pt x="95" y="129"/>
                    <a:pt x="95" y="12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5"/>
                    <a:pt x="91" y="52"/>
                    <a:pt x="88" y="52"/>
                  </a:cubicBezTo>
                  <a:close/>
                  <a:moveTo>
                    <a:pt x="68" y="53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26"/>
                    <a:pt x="33" y="15"/>
                    <a:pt x="45" y="15"/>
                  </a:cubicBezTo>
                  <a:cubicBezTo>
                    <a:pt x="57" y="14"/>
                    <a:pt x="66" y="23"/>
                    <a:pt x="67" y="35"/>
                  </a:cubicBezTo>
                  <a:lnTo>
                    <a:pt x="68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90" name="Oval 237"/>
            <p:cNvSpPr>
              <a:spLocks noChangeArrowheads="1"/>
            </p:cNvSpPr>
            <p:nvPr/>
          </p:nvSpPr>
          <p:spPr bwMode="auto">
            <a:xfrm>
              <a:off x="6731305" y="2058784"/>
              <a:ext cx="962216" cy="96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91" name="Oval 250"/>
            <p:cNvSpPr>
              <a:spLocks noChangeArrowheads="1"/>
            </p:cNvSpPr>
            <p:nvPr/>
          </p:nvSpPr>
          <p:spPr bwMode="auto">
            <a:xfrm>
              <a:off x="3933495" y="3139869"/>
              <a:ext cx="1056061" cy="1056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grpSp>
          <p:nvGrpSpPr>
            <p:cNvPr id="133192" name="Group 82"/>
            <p:cNvGrpSpPr>
              <a:grpSpLocks/>
            </p:cNvGrpSpPr>
            <p:nvPr/>
          </p:nvGrpSpPr>
          <p:grpSpPr bwMode="auto">
            <a:xfrm>
              <a:off x="4242819" y="3401381"/>
              <a:ext cx="510513" cy="510513"/>
              <a:chOff x="3848101" y="3482975"/>
              <a:chExt cx="647700" cy="647700"/>
            </a:xfrm>
          </p:grpSpPr>
          <p:sp>
            <p:nvSpPr>
              <p:cNvPr id="133196" name="Oval 287"/>
              <p:cNvSpPr>
                <a:spLocks noChangeArrowheads="1"/>
              </p:cNvSpPr>
              <p:nvPr/>
            </p:nvSpPr>
            <p:spPr bwMode="auto">
              <a:xfrm>
                <a:off x="3848101" y="3482975"/>
                <a:ext cx="647700" cy="647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97" name="Oval 288"/>
              <p:cNvSpPr>
                <a:spLocks noChangeArrowheads="1"/>
              </p:cNvSpPr>
              <p:nvPr/>
            </p:nvSpPr>
            <p:spPr bwMode="auto">
              <a:xfrm>
                <a:off x="3906839" y="3544887"/>
                <a:ext cx="530225" cy="527050"/>
              </a:xfrm>
              <a:prstGeom prst="ellipse">
                <a:avLst/>
              </a:pr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92" name="Freeform 289"/>
              <p:cNvSpPr>
                <a:spLocks/>
              </p:cNvSpPr>
              <p:nvPr/>
            </p:nvSpPr>
            <p:spPr bwMode="auto">
              <a:xfrm>
                <a:off x="4156658" y="3616545"/>
                <a:ext cx="30216" cy="191265"/>
              </a:xfrm>
              <a:custGeom>
                <a:avLst/>
                <a:gdLst>
                  <a:gd name="T0" fmla="*/ 9 w 18"/>
                  <a:gd name="T1" fmla="*/ 0 h 109"/>
                  <a:gd name="T2" fmla="*/ 9 w 18"/>
                  <a:gd name="T3" fmla="*/ 0 h 109"/>
                  <a:gd name="T4" fmla="*/ 18 w 18"/>
                  <a:gd name="T5" fmla="*/ 8 h 109"/>
                  <a:gd name="T6" fmla="*/ 18 w 18"/>
                  <a:gd name="T7" fmla="*/ 101 h 109"/>
                  <a:gd name="T8" fmla="*/ 9 w 18"/>
                  <a:gd name="T9" fmla="*/ 109 h 109"/>
                  <a:gd name="T10" fmla="*/ 0 w 18"/>
                  <a:gd name="T11" fmla="*/ 101 h 109"/>
                  <a:gd name="T12" fmla="*/ 0 w 18"/>
                  <a:gd name="T13" fmla="*/ 8 h 109"/>
                  <a:gd name="T14" fmla="*/ 9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4" y="0"/>
                      <a:pt x="18" y="3"/>
                      <a:pt x="18" y="8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5"/>
                      <a:pt x="14" y="109"/>
                      <a:pt x="9" y="109"/>
                    </a:cubicBezTo>
                    <a:cubicBezTo>
                      <a:pt x="4" y="109"/>
                      <a:pt x="0" y="105"/>
                      <a:pt x="0" y="1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3" name="Freeform 290"/>
              <p:cNvSpPr>
                <a:spLocks/>
              </p:cNvSpPr>
              <p:nvPr/>
            </p:nvSpPr>
            <p:spPr bwMode="auto">
              <a:xfrm>
                <a:off x="4045868" y="3693051"/>
                <a:ext cx="130934" cy="120799"/>
              </a:xfrm>
              <a:custGeom>
                <a:avLst/>
                <a:gdLst>
                  <a:gd name="T0" fmla="*/ 3 w 75"/>
                  <a:gd name="T1" fmla="*/ 4 h 69"/>
                  <a:gd name="T2" fmla="*/ 3 w 75"/>
                  <a:gd name="T3" fmla="*/ 4 h 69"/>
                  <a:gd name="T4" fmla="*/ 15 w 75"/>
                  <a:gd name="T5" fmla="*/ 3 h 69"/>
                  <a:gd name="T6" fmla="*/ 71 w 75"/>
                  <a:gd name="T7" fmla="*/ 53 h 69"/>
                  <a:gd name="T8" fmla="*/ 72 w 75"/>
                  <a:gd name="T9" fmla="*/ 65 h 69"/>
                  <a:gd name="T10" fmla="*/ 60 w 75"/>
                  <a:gd name="T11" fmla="*/ 66 h 69"/>
                  <a:gd name="T12" fmla="*/ 4 w 75"/>
                  <a:gd name="T13" fmla="*/ 16 h 69"/>
                  <a:gd name="T14" fmla="*/ 3 w 75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9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12" y="0"/>
                      <a:pt x="15" y="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5" y="56"/>
                      <a:pt x="75" y="62"/>
                      <a:pt x="72" y="65"/>
                    </a:cubicBezTo>
                    <a:cubicBezTo>
                      <a:pt x="69" y="69"/>
                      <a:pt x="63" y="69"/>
                      <a:pt x="60" y="6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3"/>
                      <a:pt x="0" y="7"/>
                      <a:pt x="3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4" name="Oval 291"/>
              <p:cNvSpPr>
                <a:spLocks noChangeArrowheads="1"/>
              </p:cNvSpPr>
              <p:nvPr/>
            </p:nvSpPr>
            <p:spPr bwMode="auto">
              <a:xfrm>
                <a:off x="4156658" y="3568226"/>
                <a:ext cx="32230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5" name="Oval 292"/>
              <p:cNvSpPr>
                <a:spLocks noChangeArrowheads="1"/>
              </p:cNvSpPr>
              <p:nvPr/>
            </p:nvSpPr>
            <p:spPr bwMode="auto">
              <a:xfrm>
                <a:off x="4388312" y="3797744"/>
                <a:ext cx="34244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6" name="Oval 293"/>
              <p:cNvSpPr>
                <a:spLocks noChangeArrowheads="1"/>
              </p:cNvSpPr>
              <p:nvPr/>
            </p:nvSpPr>
            <p:spPr bwMode="auto">
              <a:xfrm>
                <a:off x="4156658" y="4031289"/>
                <a:ext cx="34245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7" name="Oval 294"/>
              <p:cNvSpPr>
                <a:spLocks noChangeArrowheads="1"/>
              </p:cNvSpPr>
              <p:nvPr/>
            </p:nvSpPr>
            <p:spPr bwMode="auto">
              <a:xfrm>
                <a:off x="3925005" y="3799757"/>
                <a:ext cx="32230" cy="342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8" name="Oval 295"/>
              <p:cNvSpPr>
                <a:spLocks noChangeArrowheads="1"/>
              </p:cNvSpPr>
              <p:nvPr/>
            </p:nvSpPr>
            <p:spPr bwMode="auto">
              <a:xfrm>
                <a:off x="4134501" y="3769557"/>
                <a:ext cx="74531" cy="785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93" name="Group 83"/>
            <p:cNvGrpSpPr>
              <a:grpSpLocks/>
            </p:cNvGrpSpPr>
            <p:nvPr/>
          </p:nvGrpSpPr>
          <p:grpSpPr bwMode="auto">
            <a:xfrm>
              <a:off x="6915607" y="2458214"/>
              <a:ext cx="508181" cy="378527"/>
              <a:chOff x="4908247" y="4297661"/>
              <a:chExt cx="341792" cy="254589"/>
            </a:xfrm>
          </p:grpSpPr>
          <p:sp>
            <p:nvSpPr>
              <p:cNvPr id="133194" name="Freeform 155"/>
              <p:cNvSpPr>
                <a:spLocks/>
              </p:cNvSpPr>
              <p:nvPr/>
            </p:nvSpPr>
            <p:spPr bwMode="auto">
              <a:xfrm>
                <a:off x="5064609" y="4297661"/>
                <a:ext cx="185430" cy="211491"/>
              </a:xfrm>
              <a:custGeom>
                <a:avLst/>
                <a:gdLst>
                  <a:gd name="T0" fmla="*/ 304285707 w 113"/>
                  <a:gd name="T1" fmla="*/ 80635452 h 129"/>
                  <a:gd name="T2" fmla="*/ 304285707 w 113"/>
                  <a:gd name="T3" fmla="*/ 177398323 h 129"/>
                  <a:gd name="T4" fmla="*/ 220809388 w 113"/>
                  <a:gd name="T5" fmla="*/ 260720859 h 129"/>
                  <a:gd name="T6" fmla="*/ 145411580 w 113"/>
                  <a:gd name="T7" fmla="*/ 260720859 h 129"/>
                  <a:gd name="T8" fmla="*/ 193881013 w 113"/>
                  <a:gd name="T9" fmla="*/ 346732117 h 129"/>
                  <a:gd name="T10" fmla="*/ 83476319 w 113"/>
                  <a:gd name="T11" fmla="*/ 290286972 h 129"/>
                  <a:gd name="T12" fmla="*/ 83476319 w 113"/>
                  <a:gd name="T13" fmla="*/ 287599889 h 129"/>
                  <a:gd name="T14" fmla="*/ 115790369 w 113"/>
                  <a:gd name="T15" fmla="*/ 198899908 h 129"/>
                  <a:gd name="T16" fmla="*/ 59240783 w 113"/>
                  <a:gd name="T17" fmla="*/ 83322536 h 129"/>
                  <a:gd name="T18" fmla="*/ 0 w 113"/>
                  <a:gd name="T19" fmla="*/ 48380616 h 129"/>
                  <a:gd name="T20" fmla="*/ 75397807 w 113"/>
                  <a:gd name="T21" fmla="*/ 0 h 129"/>
                  <a:gd name="T22" fmla="*/ 220809388 w 113"/>
                  <a:gd name="T23" fmla="*/ 0 h 129"/>
                  <a:gd name="T24" fmla="*/ 304285707 w 113"/>
                  <a:gd name="T25" fmla="*/ 80635452 h 1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3" h="129">
                    <a:moveTo>
                      <a:pt x="113" y="30"/>
                    </a:move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83"/>
                      <a:pt x="99" y="97"/>
                      <a:pt x="8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1" y="115"/>
                      <a:pt x="72" y="129"/>
                      <a:pt x="72" y="129"/>
                    </a:cubicBezTo>
                    <a:cubicBezTo>
                      <a:pt x="55" y="123"/>
                      <a:pt x="41" y="116"/>
                      <a:pt x="31" y="108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8" y="97"/>
                      <a:pt x="43" y="86"/>
                      <a:pt x="43" y="74"/>
                    </a:cubicBezTo>
                    <a:cubicBezTo>
                      <a:pt x="43" y="57"/>
                      <a:pt x="35" y="42"/>
                      <a:pt x="22" y="31"/>
                    </a:cubicBezTo>
                    <a:cubicBezTo>
                      <a:pt x="16" y="25"/>
                      <a:pt x="8" y="21"/>
                      <a:pt x="0" y="18"/>
                    </a:cubicBezTo>
                    <a:cubicBezTo>
                      <a:pt x="5" y="7"/>
                      <a:pt x="15" y="0"/>
                      <a:pt x="2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0"/>
                      <a:pt x="113" y="13"/>
                      <a:pt x="113" y="3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4907996" y="4327220"/>
                <a:ext cx="209302" cy="225201"/>
              </a:xfrm>
              <a:custGeom>
                <a:avLst/>
                <a:gdLst>
                  <a:gd name="T0" fmla="*/ 64 w 128"/>
                  <a:gd name="T1" fmla="*/ 0 h 137"/>
                  <a:gd name="T2" fmla="*/ 0 w 128"/>
                  <a:gd name="T3" fmla="*/ 56 h 137"/>
                  <a:gd name="T4" fmla="*/ 64 w 128"/>
                  <a:gd name="T5" fmla="*/ 111 h 137"/>
                  <a:gd name="T6" fmla="*/ 70 w 128"/>
                  <a:gd name="T7" fmla="*/ 111 h 137"/>
                  <a:gd name="T8" fmla="*/ 53 w 128"/>
                  <a:gd name="T9" fmla="*/ 137 h 137"/>
                  <a:gd name="T10" fmla="*/ 117 w 128"/>
                  <a:gd name="T11" fmla="*/ 86 h 137"/>
                  <a:gd name="T12" fmla="*/ 128 w 128"/>
                  <a:gd name="T13" fmla="*/ 56 h 137"/>
                  <a:gd name="T14" fmla="*/ 64 w 128"/>
                  <a:gd name="T1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37">
                    <a:moveTo>
                      <a:pt x="64" y="0"/>
                    </a:moveTo>
                    <a:cubicBezTo>
                      <a:pt x="29" y="0"/>
                      <a:pt x="0" y="25"/>
                      <a:pt x="0" y="56"/>
                    </a:cubicBezTo>
                    <a:cubicBezTo>
                      <a:pt x="0" y="86"/>
                      <a:pt x="29" y="111"/>
                      <a:pt x="64" y="111"/>
                    </a:cubicBezTo>
                    <a:cubicBezTo>
                      <a:pt x="66" y="111"/>
                      <a:pt x="68" y="111"/>
                      <a:pt x="70" y="111"/>
                    </a:cubicBezTo>
                    <a:cubicBezTo>
                      <a:pt x="70" y="125"/>
                      <a:pt x="53" y="137"/>
                      <a:pt x="53" y="137"/>
                    </a:cubicBezTo>
                    <a:cubicBezTo>
                      <a:pt x="95" y="123"/>
                      <a:pt x="111" y="98"/>
                      <a:pt x="117" y="86"/>
                    </a:cubicBezTo>
                    <a:cubicBezTo>
                      <a:pt x="124" y="77"/>
                      <a:pt x="128" y="67"/>
                      <a:pt x="128" y="56"/>
                    </a:cubicBezTo>
                    <a:cubicBezTo>
                      <a:pt x="128" y="25"/>
                      <a:pt x="9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</p:grpSp>
      <p:grpSp>
        <p:nvGrpSpPr>
          <p:cNvPr id="166" name="Group 165"/>
          <p:cNvGrpSpPr>
            <a:grpSpLocks/>
          </p:cNvGrpSpPr>
          <p:nvPr/>
        </p:nvGrpSpPr>
        <p:grpSpPr bwMode="auto">
          <a:xfrm>
            <a:off x="4827588" y="1641475"/>
            <a:ext cx="2097087" cy="3473450"/>
            <a:chOff x="4622800" y="1250951"/>
            <a:chExt cx="2659062" cy="4405312"/>
          </a:xfrm>
        </p:grpSpPr>
        <p:grpSp>
          <p:nvGrpSpPr>
            <p:cNvPr id="133134" name="Group 166"/>
            <p:cNvGrpSpPr>
              <a:grpSpLocks/>
            </p:cNvGrpSpPr>
            <p:nvPr/>
          </p:nvGrpSpPr>
          <p:grpSpPr bwMode="auto">
            <a:xfrm>
              <a:off x="4622800" y="4011613"/>
              <a:ext cx="2659062" cy="1644650"/>
              <a:chOff x="4622800" y="4011613"/>
              <a:chExt cx="2659062" cy="1644650"/>
            </a:xfrm>
          </p:grpSpPr>
          <p:sp>
            <p:nvSpPr>
              <p:cNvPr id="205" name="Freeform 173"/>
              <p:cNvSpPr>
                <a:spLocks noEditPoints="1"/>
              </p:cNvSpPr>
              <p:nvPr/>
            </p:nvSpPr>
            <p:spPr bwMode="auto">
              <a:xfrm>
                <a:off x="4622800" y="4011319"/>
                <a:ext cx="2659062" cy="1421458"/>
              </a:xfrm>
              <a:custGeom>
                <a:avLst/>
                <a:gdLst>
                  <a:gd name="T0" fmla="*/ 776 w 1517"/>
                  <a:gd name="T1" fmla="*/ 0 h 810"/>
                  <a:gd name="T2" fmla="*/ 706 w 1517"/>
                  <a:gd name="T3" fmla="*/ 0 h 810"/>
                  <a:gd name="T4" fmla="*/ 624 w 1517"/>
                  <a:gd name="T5" fmla="*/ 497 h 810"/>
                  <a:gd name="T6" fmla="*/ 489 w 1517"/>
                  <a:gd name="T7" fmla="*/ 441 h 810"/>
                  <a:gd name="T8" fmla="*/ 439 w 1517"/>
                  <a:gd name="T9" fmla="*/ 448 h 810"/>
                  <a:gd name="T10" fmla="*/ 305 w 1517"/>
                  <a:gd name="T11" fmla="*/ 586 h 810"/>
                  <a:gd name="T12" fmla="*/ 137 w 1517"/>
                  <a:gd name="T13" fmla="*/ 515 h 810"/>
                  <a:gd name="T14" fmla="*/ 75 w 1517"/>
                  <a:gd name="T15" fmla="*/ 523 h 810"/>
                  <a:gd name="T16" fmla="*/ 0 w 1517"/>
                  <a:gd name="T17" fmla="*/ 559 h 810"/>
                  <a:gd name="T18" fmla="*/ 54 w 1517"/>
                  <a:gd name="T19" fmla="*/ 618 h 810"/>
                  <a:gd name="T20" fmla="*/ 314 w 1517"/>
                  <a:gd name="T21" fmla="*/ 810 h 810"/>
                  <a:gd name="T22" fmla="*/ 327 w 1517"/>
                  <a:gd name="T23" fmla="*/ 805 h 810"/>
                  <a:gd name="T24" fmla="*/ 397 w 1517"/>
                  <a:gd name="T25" fmla="*/ 688 h 810"/>
                  <a:gd name="T26" fmla="*/ 422 w 1517"/>
                  <a:gd name="T27" fmla="*/ 684 h 810"/>
                  <a:gd name="T28" fmla="*/ 446 w 1517"/>
                  <a:gd name="T29" fmla="*/ 687 h 810"/>
                  <a:gd name="T30" fmla="*/ 554 w 1517"/>
                  <a:gd name="T31" fmla="*/ 536 h 810"/>
                  <a:gd name="T32" fmla="*/ 591 w 1517"/>
                  <a:gd name="T33" fmla="*/ 531 h 810"/>
                  <a:gd name="T34" fmla="*/ 700 w 1517"/>
                  <a:gd name="T35" fmla="*/ 579 h 810"/>
                  <a:gd name="T36" fmla="*/ 776 w 1517"/>
                  <a:gd name="T37" fmla="*/ 0 h 810"/>
                  <a:gd name="T38" fmla="*/ 948 w 1517"/>
                  <a:gd name="T39" fmla="*/ 0 h 810"/>
                  <a:gd name="T40" fmla="*/ 903 w 1517"/>
                  <a:gd name="T41" fmla="*/ 0 h 810"/>
                  <a:gd name="T42" fmla="*/ 971 w 1517"/>
                  <a:gd name="T43" fmla="*/ 563 h 810"/>
                  <a:gd name="T44" fmla="*/ 1008 w 1517"/>
                  <a:gd name="T45" fmla="*/ 519 h 810"/>
                  <a:gd name="T46" fmla="*/ 1026 w 1517"/>
                  <a:gd name="T47" fmla="*/ 517 h 810"/>
                  <a:gd name="T48" fmla="*/ 1098 w 1517"/>
                  <a:gd name="T49" fmla="*/ 574 h 810"/>
                  <a:gd name="T50" fmla="*/ 1087 w 1517"/>
                  <a:gd name="T51" fmla="*/ 653 h 810"/>
                  <a:gd name="T52" fmla="*/ 1211 w 1517"/>
                  <a:gd name="T53" fmla="*/ 628 h 810"/>
                  <a:gd name="T54" fmla="*/ 1376 w 1517"/>
                  <a:gd name="T55" fmla="*/ 741 h 810"/>
                  <a:gd name="T56" fmla="*/ 1391 w 1517"/>
                  <a:gd name="T57" fmla="*/ 781 h 810"/>
                  <a:gd name="T58" fmla="*/ 1517 w 1517"/>
                  <a:gd name="T59" fmla="*/ 693 h 810"/>
                  <a:gd name="T60" fmla="*/ 1466 w 1517"/>
                  <a:gd name="T61" fmla="*/ 669 h 810"/>
                  <a:gd name="T62" fmla="*/ 1486 w 1517"/>
                  <a:gd name="T63" fmla="*/ 601 h 810"/>
                  <a:gd name="T64" fmla="*/ 1421 w 1517"/>
                  <a:gd name="T65" fmla="*/ 551 h 810"/>
                  <a:gd name="T66" fmla="*/ 1403 w 1517"/>
                  <a:gd name="T67" fmla="*/ 553 h 810"/>
                  <a:gd name="T68" fmla="*/ 1358 w 1517"/>
                  <a:gd name="T69" fmla="*/ 595 h 810"/>
                  <a:gd name="T70" fmla="*/ 1158 w 1517"/>
                  <a:gd name="T71" fmla="*/ 503 h 810"/>
                  <a:gd name="T72" fmla="*/ 1157 w 1517"/>
                  <a:gd name="T73" fmla="*/ 503 h 810"/>
                  <a:gd name="T74" fmla="*/ 1162 w 1517"/>
                  <a:gd name="T75" fmla="*/ 441 h 810"/>
                  <a:gd name="T76" fmla="*/ 1074 w 1517"/>
                  <a:gd name="T77" fmla="*/ 374 h 810"/>
                  <a:gd name="T78" fmla="*/ 1050 w 1517"/>
                  <a:gd name="T79" fmla="*/ 377 h 810"/>
                  <a:gd name="T80" fmla="*/ 1012 w 1517"/>
                  <a:gd name="T81" fmla="*/ 398 h 810"/>
                  <a:gd name="T82" fmla="*/ 948 w 1517"/>
                  <a:gd name="T83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7" h="810">
                    <a:moveTo>
                      <a:pt x="776" y="0"/>
                    </a:moveTo>
                    <a:cubicBezTo>
                      <a:pt x="706" y="0"/>
                      <a:pt x="706" y="0"/>
                      <a:pt x="706" y="0"/>
                    </a:cubicBezTo>
                    <a:cubicBezTo>
                      <a:pt x="624" y="497"/>
                      <a:pt x="624" y="497"/>
                      <a:pt x="624" y="497"/>
                    </a:cubicBezTo>
                    <a:cubicBezTo>
                      <a:pt x="589" y="462"/>
                      <a:pt x="540" y="441"/>
                      <a:pt x="489" y="441"/>
                    </a:cubicBezTo>
                    <a:cubicBezTo>
                      <a:pt x="473" y="441"/>
                      <a:pt x="456" y="443"/>
                      <a:pt x="439" y="448"/>
                    </a:cubicBezTo>
                    <a:cubicBezTo>
                      <a:pt x="370" y="467"/>
                      <a:pt x="321" y="521"/>
                      <a:pt x="305" y="586"/>
                    </a:cubicBezTo>
                    <a:cubicBezTo>
                      <a:pt x="262" y="541"/>
                      <a:pt x="201" y="515"/>
                      <a:pt x="137" y="515"/>
                    </a:cubicBezTo>
                    <a:cubicBezTo>
                      <a:pt x="117" y="515"/>
                      <a:pt x="96" y="517"/>
                      <a:pt x="75" y="523"/>
                    </a:cubicBezTo>
                    <a:cubicBezTo>
                      <a:pt x="47" y="531"/>
                      <a:pt x="22" y="543"/>
                      <a:pt x="0" y="559"/>
                    </a:cubicBezTo>
                    <a:cubicBezTo>
                      <a:pt x="17" y="579"/>
                      <a:pt x="35" y="599"/>
                      <a:pt x="54" y="618"/>
                    </a:cubicBezTo>
                    <a:cubicBezTo>
                      <a:pt x="130" y="694"/>
                      <a:pt x="218" y="759"/>
                      <a:pt x="314" y="810"/>
                    </a:cubicBezTo>
                    <a:cubicBezTo>
                      <a:pt x="319" y="808"/>
                      <a:pt x="323" y="807"/>
                      <a:pt x="327" y="805"/>
                    </a:cubicBezTo>
                    <a:cubicBezTo>
                      <a:pt x="319" y="752"/>
                      <a:pt x="348" y="701"/>
                      <a:pt x="397" y="688"/>
                    </a:cubicBezTo>
                    <a:cubicBezTo>
                      <a:pt x="406" y="685"/>
                      <a:pt x="414" y="684"/>
                      <a:pt x="422" y="684"/>
                    </a:cubicBezTo>
                    <a:cubicBezTo>
                      <a:pt x="430" y="684"/>
                      <a:pt x="438" y="685"/>
                      <a:pt x="446" y="687"/>
                    </a:cubicBezTo>
                    <a:cubicBezTo>
                      <a:pt x="445" y="617"/>
                      <a:pt x="487" y="554"/>
                      <a:pt x="554" y="536"/>
                    </a:cubicBezTo>
                    <a:cubicBezTo>
                      <a:pt x="566" y="532"/>
                      <a:pt x="578" y="531"/>
                      <a:pt x="591" y="531"/>
                    </a:cubicBezTo>
                    <a:cubicBezTo>
                      <a:pt x="632" y="531"/>
                      <a:pt x="671" y="549"/>
                      <a:pt x="700" y="579"/>
                    </a:cubicBezTo>
                    <a:cubicBezTo>
                      <a:pt x="776" y="0"/>
                      <a:pt x="776" y="0"/>
                      <a:pt x="776" y="0"/>
                    </a:cubicBezTo>
                    <a:moveTo>
                      <a:pt x="948" y="0"/>
                    </a:moveTo>
                    <a:cubicBezTo>
                      <a:pt x="903" y="0"/>
                      <a:pt x="903" y="0"/>
                      <a:pt x="903" y="0"/>
                    </a:cubicBezTo>
                    <a:cubicBezTo>
                      <a:pt x="971" y="563"/>
                      <a:pt x="971" y="563"/>
                      <a:pt x="971" y="563"/>
                    </a:cubicBezTo>
                    <a:cubicBezTo>
                      <a:pt x="979" y="555"/>
                      <a:pt x="997" y="522"/>
                      <a:pt x="1008" y="519"/>
                    </a:cubicBezTo>
                    <a:cubicBezTo>
                      <a:pt x="1014" y="518"/>
                      <a:pt x="1020" y="517"/>
                      <a:pt x="1026" y="517"/>
                    </a:cubicBezTo>
                    <a:cubicBezTo>
                      <a:pt x="1058" y="517"/>
                      <a:pt x="1088" y="540"/>
                      <a:pt x="1098" y="574"/>
                    </a:cubicBezTo>
                    <a:cubicBezTo>
                      <a:pt x="1103" y="592"/>
                      <a:pt x="1094" y="638"/>
                      <a:pt x="1087" y="653"/>
                    </a:cubicBezTo>
                    <a:cubicBezTo>
                      <a:pt x="1121" y="642"/>
                      <a:pt x="1165" y="628"/>
                      <a:pt x="1211" y="628"/>
                    </a:cubicBezTo>
                    <a:cubicBezTo>
                      <a:pt x="1272" y="628"/>
                      <a:pt x="1335" y="653"/>
                      <a:pt x="1376" y="741"/>
                    </a:cubicBezTo>
                    <a:cubicBezTo>
                      <a:pt x="1382" y="755"/>
                      <a:pt x="1388" y="769"/>
                      <a:pt x="1391" y="781"/>
                    </a:cubicBezTo>
                    <a:cubicBezTo>
                      <a:pt x="1435" y="754"/>
                      <a:pt x="1477" y="725"/>
                      <a:pt x="1517" y="693"/>
                    </a:cubicBezTo>
                    <a:cubicBezTo>
                      <a:pt x="1502" y="681"/>
                      <a:pt x="1485" y="673"/>
                      <a:pt x="1466" y="669"/>
                    </a:cubicBezTo>
                    <a:cubicBezTo>
                      <a:pt x="1485" y="653"/>
                      <a:pt x="1494" y="627"/>
                      <a:pt x="1486" y="601"/>
                    </a:cubicBezTo>
                    <a:cubicBezTo>
                      <a:pt x="1478" y="571"/>
                      <a:pt x="1451" y="551"/>
                      <a:pt x="1421" y="551"/>
                    </a:cubicBezTo>
                    <a:cubicBezTo>
                      <a:pt x="1415" y="551"/>
                      <a:pt x="1409" y="552"/>
                      <a:pt x="1403" y="553"/>
                    </a:cubicBezTo>
                    <a:cubicBezTo>
                      <a:pt x="1381" y="559"/>
                      <a:pt x="1365" y="576"/>
                      <a:pt x="1358" y="595"/>
                    </a:cubicBezTo>
                    <a:cubicBezTo>
                      <a:pt x="1324" y="548"/>
                      <a:pt x="1263" y="503"/>
                      <a:pt x="1158" y="503"/>
                    </a:cubicBezTo>
                    <a:cubicBezTo>
                      <a:pt x="1158" y="503"/>
                      <a:pt x="1158" y="503"/>
                      <a:pt x="1157" y="503"/>
                    </a:cubicBezTo>
                    <a:cubicBezTo>
                      <a:pt x="1166" y="484"/>
                      <a:pt x="1168" y="463"/>
                      <a:pt x="1162" y="441"/>
                    </a:cubicBezTo>
                    <a:cubicBezTo>
                      <a:pt x="1151" y="400"/>
                      <a:pt x="1114" y="374"/>
                      <a:pt x="1074" y="374"/>
                    </a:cubicBezTo>
                    <a:cubicBezTo>
                      <a:pt x="1066" y="374"/>
                      <a:pt x="1058" y="375"/>
                      <a:pt x="1050" y="377"/>
                    </a:cubicBezTo>
                    <a:cubicBezTo>
                      <a:pt x="1035" y="381"/>
                      <a:pt x="1023" y="388"/>
                      <a:pt x="1012" y="398"/>
                    </a:cubicBezTo>
                    <a:cubicBezTo>
                      <a:pt x="948" y="0"/>
                      <a:pt x="948" y="0"/>
                      <a:pt x="948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6" name="Freeform 179"/>
              <p:cNvSpPr>
                <a:spLocks noEditPoints="1"/>
              </p:cNvSpPr>
              <p:nvPr/>
            </p:nvSpPr>
            <p:spPr bwMode="auto">
              <a:xfrm>
                <a:off x="5174339" y="4011319"/>
                <a:ext cx="1886102" cy="1644944"/>
              </a:xfrm>
              <a:custGeom>
                <a:avLst/>
                <a:gdLst>
                  <a:gd name="T0" fmla="*/ 502 w 1077"/>
                  <a:gd name="T1" fmla="*/ 0 h 938"/>
                  <a:gd name="T2" fmla="*/ 462 w 1077"/>
                  <a:gd name="T3" fmla="*/ 0 h 938"/>
                  <a:gd name="T4" fmla="*/ 386 w 1077"/>
                  <a:gd name="T5" fmla="*/ 579 h 938"/>
                  <a:gd name="T6" fmla="*/ 277 w 1077"/>
                  <a:gd name="T7" fmla="*/ 531 h 938"/>
                  <a:gd name="T8" fmla="*/ 240 w 1077"/>
                  <a:gd name="T9" fmla="*/ 536 h 938"/>
                  <a:gd name="T10" fmla="*/ 132 w 1077"/>
                  <a:gd name="T11" fmla="*/ 687 h 938"/>
                  <a:gd name="T12" fmla="*/ 108 w 1077"/>
                  <a:gd name="T13" fmla="*/ 684 h 938"/>
                  <a:gd name="T14" fmla="*/ 83 w 1077"/>
                  <a:gd name="T15" fmla="*/ 688 h 938"/>
                  <a:gd name="T16" fmla="*/ 13 w 1077"/>
                  <a:gd name="T17" fmla="*/ 805 h 938"/>
                  <a:gd name="T18" fmla="*/ 0 w 1077"/>
                  <a:gd name="T19" fmla="*/ 810 h 938"/>
                  <a:gd name="T20" fmla="*/ 296 w 1077"/>
                  <a:gd name="T21" fmla="*/ 916 h 938"/>
                  <a:gd name="T22" fmla="*/ 319 w 1077"/>
                  <a:gd name="T23" fmla="*/ 893 h 938"/>
                  <a:gd name="T24" fmla="*/ 290 w 1077"/>
                  <a:gd name="T25" fmla="*/ 838 h 938"/>
                  <a:gd name="T26" fmla="*/ 390 w 1077"/>
                  <a:gd name="T27" fmla="*/ 661 h 938"/>
                  <a:gd name="T28" fmla="*/ 428 w 1077"/>
                  <a:gd name="T29" fmla="*/ 656 h 938"/>
                  <a:gd name="T30" fmla="*/ 449 w 1077"/>
                  <a:gd name="T31" fmla="*/ 657 h 938"/>
                  <a:gd name="T32" fmla="*/ 502 w 1077"/>
                  <a:gd name="T33" fmla="*/ 0 h 938"/>
                  <a:gd name="T34" fmla="*/ 589 w 1077"/>
                  <a:gd name="T35" fmla="*/ 0 h 938"/>
                  <a:gd name="T36" fmla="*/ 544 w 1077"/>
                  <a:gd name="T37" fmla="*/ 0 h 938"/>
                  <a:gd name="T38" fmla="*/ 573 w 1077"/>
                  <a:gd name="T39" fmla="*/ 736 h 938"/>
                  <a:gd name="T40" fmla="*/ 585 w 1077"/>
                  <a:gd name="T41" fmla="*/ 732 h 938"/>
                  <a:gd name="T42" fmla="*/ 606 w 1077"/>
                  <a:gd name="T43" fmla="*/ 729 h 938"/>
                  <a:gd name="T44" fmla="*/ 683 w 1077"/>
                  <a:gd name="T45" fmla="*/ 787 h 938"/>
                  <a:gd name="T46" fmla="*/ 627 w 1077"/>
                  <a:gd name="T47" fmla="*/ 885 h 938"/>
                  <a:gd name="T48" fmla="*/ 606 w 1077"/>
                  <a:gd name="T49" fmla="*/ 888 h 938"/>
                  <a:gd name="T50" fmla="*/ 554 w 1077"/>
                  <a:gd name="T51" fmla="*/ 869 h 938"/>
                  <a:gd name="T52" fmla="*/ 471 w 1077"/>
                  <a:gd name="T53" fmla="*/ 937 h 938"/>
                  <a:gd name="T54" fmla="*/ 513 w 1077"/>
                  <a:gd name="T55" fmla="*/ 938 h 938"/>
                  <a:gd name="T56" fmla="*/ 1077 w 1077"/>
                  <a:gd name="T57" fmla="*/ 781 h 938"/>
                  <a:gd name="T58" fmla="*/ 1062 w 1077"/>
                  <a:gd name="T59" fmla="*/ 741 h 938"/>
                  <a:gd name="T60" fmla="*/ 897 w 1077"/>
                  <a:gd name="T61" fmla="*/ 628 h 938"/>
                  <a:gd name="T62" fmla="*/ 773 w 1077"/>
                  <a:gd name="T63" fmla="*/ 653 h 938"/>
                  <a:gd name="T64" fmla="*/ 784 w 1077"/>
                  <a:gd name="T65" fmla="*/ 574 h 938"/>
                  <a:gd name="T66" fmla="*/ 712 w 1077"/>
                  <a:gd name="T67" fmla="*/ 517 h 938"/>
                  <a:gd name="T68" fmla="*/ 694 w 1077"/>
                  <a:gd name="T69" fmla="*/ 519 h 938"/>
                  <a:gd name="T70" fmla="*/ 657 w 1077"/>
                  <a:gd name="T71" fmla="*/ 563 h 938"/>
                  <a:gd name="T72" fmla="*/ 589 w 1077"/>
                  <a:gd name="T73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7" h="938">
                    <a:moveTo>
                      <a:pt x="502" y="0"/>
                    </a:moveTo>
                    <a:cubicBezTo>
                      <a:pt x="462" y="0"/>
                      <a:pt x="462" y="0"/>
                      <a:pt x="462" y="0"/>
                    </a:cubicBezTo>
                    <a:cubicBezTo>
                      <a:pt x="386" y="579"/>
                      <a:pt x="386" y="579"/>
                      <a:pt x="386" y="579"/>
                    </a:cubicBezTo>
                    <a:cubicBezTo>
                      <a:pt x="357" y="549"/>
                      <a:pt x="318" y="531"/>
                      <a:pt x="277" y="531"/>
                    </a:cubicBezTo>
                    <a:cubicBezTo>
                      <a:pt x="264" y="531"/>
                      <a:pt x="252" y="532"/>
                      <a:pt x="240" y="536"/>
                    </a:cubicBezTo>
                    <a:cubicBezTo>
                      <a:pt x="173" y="554"/>
                      <a:pt x="131" y="617"/>
                      <a:pt x="132" y="687"/>
                    </a:cubicBezTo>
                    <a:cubicBezTo>
                      <a:pt x="124" y="685"/>
                      <a:pt x="116" y="684"/>
                      <a:pt x="108" y="684"/>
                    </a:cubicBezTo>
                    <a:cubicBezTo>
                      <a:pt x="100" y="684"/>
                      <a:pt x="92" y="685"/>
                      <a:pt x="83" y="688"/>
                    </a:cubicBezTo>
                    <a:cubicBezTo>
                      <a:pt x="34" y="701"/>
                      <a:pt x="5" y="752"/>
                      <a:pt x="13" y="805"/>
                    </a:cubicBezTo>
                    <a:cubicBezTo>
                      <a:pt x="9" y="807"/>
                      <a:pt x="5" y="808"/>
                      <a:pt x="0" y="810"/>
                    </a:cubicBezTo>
                    <a:cubicBezTo>
                      <a:pt x="92" y="859"/>
                      <a:pt x="191" y="895"/>
                      <a:pt x="296" y="916"/>
                    </a:cubicBezTo>
                    <a:cubicBezTo>
                      <a:pt x="302" y="907"/>
                      <a:pt x="310" y="900"/>
                      <a:pt x="319" y="893"/>
                    </a:cubicBezTo>
                    <a:cubicBezTo>
                      <a:pt x="306" y="878"/>
                      <a:pt x="295" y="859"/>
                      <a:pt x="290" y="838"/>
                    </a:cubicBezTo>
                    <a:cubicBezTo>
                      <a:pt x="268" y="761"/>
                      <a:pt x="313" y="682"/>
                      <a:pt x="390" y="661"/>
                    </a:cubicBezTo>
                    <a:cubicBezTo>
                      <a:pt x="403" y="657"/>
                      <a:pt x="416" y="656"/>
                      <a:pt x="428" y="656"/>
                    </a:cubicBezTo>
                    <a:cubicBezTo>
                      <a:pt x="435" y="656"/>
                      <a:pt x="442" y="656"/>
                      <a:pt x="449" y="657"/>
                    </a:cubicBezTo>
                    <a:cubicBezTo>
                      <a:pt x="502" y="0"/>
                      <a:pt x="502" y="0"/>
                      <a:pt x="502" y="0"/>
                    </a:cubicBezTo>
                    <a:moveTo>
                      <a:pt x="589" y="0"/>
                    </a:moveTo>
                    <a:cubicBezTo>
                      <a:pt x="544" y="0"/>
                      <a:pt x="544" y="0"/>
                      <a:pt x="544" y="0"/>
                    </a:cubicBezTo>
                    <a:cubicBezTo>
                      <a:pt x="573" y="736"/>
                      <a:pt x="573" y="736"/>
                      <a:pt x="573" y="736"/>
                    </a:cubicBezTo>
                    <a:cubicBezTo>
                      <a:pt x="577" y="735"/>
                      <a:pt x="581" y="733"/>
                      <a:pt x="585" y="732"/>
                    </a:cubicBezTo>
                    <a:cubicBezTo>
                      <a:pt x="592" y="730"/>
                      <a:pt x="599" y="729"/>
                      <a:pt x="606" y="729"/>
                    </a:cubicBezTo>
                    <a:cubicBezTo>
                      <a:pt x="641" y="729"/>
                      <a:pt x="673" y="752"/>
                      <a:pt x="683" y="787"/>
                    </a:cubicBezTo>
                    <a:cubicBezTo>
                      <a:pt x="695" y="830"/>
                      <a:pt x="670" y="874"/>
                      <a:pt x="627" y="885"/>
                    </a:cubicBezTo>
                    <a:cubicBezTo>
                      <a:pt x="620" y="887"/>
                      <a:pt x="613" y="888"/>
                      <a:pt x="606" y="888"/>
                    </a:cubicBezTo>
                    <a:cubicBezTo>
                      <a:pt x="587" y="888"/>
                      <a:pt x="569" y="881"/>
                      <a:pt x="554" y="869"/>
                    </a:cubicBezTo>
                    <a:cubicBezTo>
                      <a:pt x="537" y="900"/>
                      <a:pt x="508" y="925"/>
                      <a:pt x="471" y="937"/>
                    </a:cubicBezTo>
                    <a:cubicBezTo>
                      <a:pt x="485" y="938"/>
                      <a:pt x="499" y="938"/>
                      <a:pt x="513" y="938"/>
                    </a:cubicBezTo>
                    <a:cubicBezTo>
                      <a:pt x="720" y="938"/>
                      <a:pt x="913" y="881"/>
                      <a:pt x="1077" y="781"/>
                    </a:cubicBezTo>
                    <a:cubicBezTo>
                      <a:pt x="1074" y="769"/>
                      <a:pt x="1068" y="755"/>
                      <a:pt x="1062" y="741"/>
                    </a:cubicBezTo>
                    <a:cubicBezTo>
                      <a:pt x="1021" y="653"/>
                      <a:pt x="958" y="628"/>
                      <a:pt x="897" y="628"/>
                    </a:cubicBezTo>
                    <a:cubicBezTo>
                      <a:pt x="851" y="628"/>
                      <a:pt x="807" y="642"/>
                      <a:pt x="773" y="653"/>
                    </a:cubicBezTo>
                    <a:cubicBezTo>
                      <a:pt x="780" y="638"/>
                      <a:pt x="789" y="592"/>
                      <a:pt x="784" y="574"/>
                    </a:cubicBezTo>
                    <a:cubicBezTo>
                      <a:pt x="774" y="540"/>
                      <a:pt x="744" y="517"/>
                      <a:pt x="712" y="517"/>
                    </a:cubicBezTo>
                    <a:cubicBezTo>
                      <a:pt x="706" y="517"/>
                      <a:pt x="700" y="518"/>
                      <a:pt x="694" y="519"/>
                    </a:cubicBezTo>
                    <a:cubicBezTo>
                      <a:pt x="683" y="522"/>
                      <a:pt x="665" y="555"/>
                      <a:pt x="657" y="563"/>
                    </a:cubicBezTo>
                    <a:cubicBezTo>
                      <a:pt x="589" y="0"/>
                      <a:pt x="589" y="0"/>
                      <a:pt x="589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7" name="Freeform 181"/>
              <p:cNvSpPr>
                <a:spLocks/>
              </p:cNvSpPr>
              <p:nvPr/>
            </p:nvSpPr>
            <p:spPr bwMode="auto">
              <a:xfrm>
                <a:off x="6631691" y="4299234"/>
                <a:ext cx="452906" cy="432881"/>
              </a:xfrm>
              <a:custGeom>
                <a:avLst/>
                <a:gdLst>
                  <a:gd name="T0" fmla="*/ 107 w 258"/>
                  <a:gd name="T1" fmla="*/ 0 h 247"/>
                  <a:gd name="T2" fmla="*/ 82 w 258"/>
                  <a:gd name="T3" fmla="*/ 4 h 247"/>
                  <a:gd name="T4" fmla="*/ 14 w 258"/>
                  <a:gd name="T5" fmla="*/ 123 h 247"/>
                  <a:gd name="T6" fmla="*/ 70 w 258"/>
                  <a:gd name="T7" fmla="*/ 187 h 247"/>
                  <a:gd name="T8" fmla="*/ 69 w 258"/>
                  <a:gd name="T9" fmla="*/ 214 h 247"/>
                  <a:gd name="T10" fmla="*/ 111 w 258"/>
                  <a:gd name="T11" fmla="*/ 247 h 247"/>
                  <a:gd name="T12" fmla="*/ 123 w 258"/>
                  <a:gd name="T13" fmla="*/ 245 h 247"/>
                  <a:gd name="T14" fmla="*/ 154 w 258"/>
                  <a:gd name="T15" fmla="*/ 215 h 247"/>
                  <a:gd name="T16" fmla="*/ 199 w 258"/>
                  <a:gd name="T17" fmla="*/ 240 h 247"/>
                  <a:gd name="T18" fmla="*/ 213 w 258"/>
                  <a:gd name="T19" fmla="*/ 238 h 247"/>
                  <a:gd name="T20" fmla="*/ 250 w 258"/>
                  <a:gd name="T21" fmla="*/ 173 h 247"/>
                  <a:gd name="T22" fmla="*/ 199 w 258"/>
                  <a:gd name="T23" fmla="*/ 135 h 247"/>
                  <a:gd name="T24" fmla="*/ 196 w 258"/>
                  <a:gd name="T25" fmla="*/ 135 h 247"/>
                  <a:gd name="T26" fmla="*/ 201 w 258"/>
                  <a:gd name="T27" fmla="*/ 72 h 247"/>
                  <a:gd name="T28" fmla="*/ 107 w 258"/>
                  <a:gd name="T2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7">
                    <a:moveTo>
                      <a:pt x="107" y="0"/>
                    </a:moveTo>
                    <a:cubicBezTo>
                      <a:pt x="99" y="0"/>
                      <a:pt x="90" y="2"/>
                      <a:pt x="82" y="4"/>
                    </a:cubicBezTo>
                    <a:cubicBezTo>
                      <a:pt x="30" y="18"/>
                      <a:pt x="0" y="71"/>
                      <a:pt x="14" y="123"/>
                    </a:cubicBezTo>
                    <a:cubicBezTo>
                      <a:pt x="22" y="153"/>
                      <a:pt x="44" y="176"/>
                      <a:pt x="70" y="187"/>
                    </a:cubicBezTo>
                    <a:cubicBezTo>
                      <a:pt x="67" y="195"/>
                      <a:pt x="66" y="205"/>
                      <a:pt x="69" y="214"/>
                    </a:cubicBezTo>
                    <a:cubicBezTo>
                      <a:pt x="74" y="234"/>
                      <a:pt x="92" y="247"/>
                      <a:pt x="111" y="247"/>
                    </a:cubicBezTo>
                    <a:cubicBezTo>
                      <a:pt x="115" y="247"/>
                      <a:pt x="119" y="246"/>
                      <a:pt x="123" y="245"/>
                    </a:cubicBezTo>
                    <a:cubicBezTo>
                      <a:pt x="138" y="241"/>
                      <a:pt x="150" y="229"/>
                      <a:pt x="154" y="215"/>
                    </a:cubicBezTo>
                    <a:cubicBezTo>
                      <a:pt x="163" y="231"/>
                      <a:pt x="181" y="240"/>
                      <a:pt x="199" y="240"/>
                    </a:cubicBezTo>
                    <a:cubicBezTo>
                      <a:pt x="204" y="240"/>
                      <a:pt x="208" y="240"/>
                      <a:pt x="213" y="238"/>
                    </a:cubicBezTo>
                    <a:cubicBezTo>
                      <a:pt x="241" y="231"/>
                      <a:pt x="258" y="202"/>
                      <a:pt x="250" y="173"/>
                    </a:cubicBezTo>
                    <a:cubicBezTo>
                      <a:pt x="243" y="150"/>
                      <a:pt x="222" y="135"/>
                      <a:pt x="199" y="135"/>
                    </a:cubicBezTo>
                    <a:cubicBezTo>
                      <a:pt x="198" y="135"/>
                      <a:pt x="197" y="135"/>
                      <a:pt x="196" y="135"/>
                    </a:cubicBezTo>
                    <a:cubicBezTo>
                      <a:pt x="205" y="115"/>
                      <a:pt x="207" y="93"/>
                      <a:pt x="201" y="72"/>
                    </a:cubicBezTo>
                    <a:cubicBezTo>
                      <a:pt x="189" y="29"/>
                      <a:pt x="150" y="0"/>
                      <a:pt x="10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8" name="Freeform 182"/>
              <p:cNvSpPr>
                <a:spLocks/>
              </p:cNvSpPr>
              <p:nvPr/>
            </p:nvSpPr>
            <p:spPr bwMode="auto">
              <a:xfrm>
                <a:off x="5069667" y="4442186"/>
                <a:ext cx="420699" cy="358385"/>
              </a:xfrm>
              <a:custGeom>
                <a:avLst/>
                <a:gdLst>
                  <a:gd name="T0" fmla="*/ 79 w 239"/>
                  <a:gd name="T1" fmla="*/ 0 h 205"/>
                  <a:gd name="T2" fmla="*/ 63 w 239"/>
                  <a:gd name="T3" fmla="*/ 2 h 205"/>
                  <a:gd name="T4" fmla="*/ 21 w 239"/>
                  <a:gd name="T5" fmla="*/ 76 h 205"/>
                  <a:gd name="T6" fmla="*/ 24 w 239"/>
                  <a:gd name="T7" fmla="*/ 84 h 205"/>
                  <a:gd name="T8" fmla="*/ 5 w 239"/>
                  <a:gd name="T9" fmla="*/ 136 h 205"/>
                  <a:gd name="T10" fmla="*/ 52 w 239"/>
                  <a:gd name="T11" fmla="*/ 172 h 205"/>
                  <a:gd name="T12" fmla="*/ 65 w 239"/>
                  <a:gd name="T13" fmla="*/ 170 h 205"/>
                  <a:gd name="T14" fmla="*/ 78 w 239"/>
                  <a:gd name="T15" fmla="*/ 164 h 205"/>
                  <a:gd name="T16" fmla="*/ 149 w 239"/>
                  <a:gd name="T17" fmla="*/ 205 h 205"/>
                  <a:gd name="T18" fmla="*/ 170 w 239"/>
                  <a:gd name="T19" fmla="*/ 202 h 205"/>
                  <a:gd name="T20" fmla="*/ 227 w 239"/>
                  <a:gd name="T21" fmla="*/ 102 h 205"/>
                  <a:gd name="T22" fmla="*/ 149 w 239"/>
                  <a:gd name="T23" fmla="*/ 42 h 205"/>
                  <a:gd name="T24" fmla="*/ 136 w 239"/>
                  <a:gd name="T25" fmla="*/ 43 h 205"/>
                  <a:gd name="T26" fmla="*/ 79 w 239"/>
                  <a:gd name="T27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05">
                    <a:moveTo>
                      <a:pt x="79" y="0"/>
                    </a:moveTo>
                    <a:cubicBezTo>
                      <a:pt x="74" y="0"/>
                      <a:pt x="68" y="1"/>
                      <a:pt x="63" y="2"/>
                    </a:cubicBezTo>
                    <a:cubicBezTo>
                      <a:pt x="31" y="11"/>
                      <a:pt x="12" y="44"/>
                      <a:pt x="21" y="76"/>
                    </a:cubicBezTo>
                    <a:cubicBezTo>
                      <a:pt x="22" y="79"/>
                      <a:pt x="23" y="82"/>
                      <a:pt x="24" y="84"/>
                    </a:cubicBezTo>
                    <a:cubicBezTo>
                      <a:pt x="8" y="96"/>
                      <a:pt x="0" y="116"/>
                      <a:pt x="5" y="136"/>
                    </a:cubicBezTo>
                    <a:cubicBezTo>
                      <a:pt x="11" y="158"/>
                      <a:pt x="31" y="172"/>
                      <a:pt x="52" y="172"/>
                    </a:cubicBezTo>
                    <a:cubicBezTo>
                      <a:pt x="56" y="172"/>
                      <a:pt x="61" y="171"/>
                      <a:pt x="65" y="170"/>
                    </a:cubicBezTo>
                    <a:cubicBezTo>
                      <a:pt x="70" y="169"/>
                      <a:pt x="74" y="167"/>
                      <a:pt x="78" y="164"/>
                    </a:cubicBezTo>
                    <a:cubicBezTo>
                      <a:pt x="93" y="189"/>
                      <a:pt x="120" y="205"/>
                      <a:pt x="149" y="205"/>
                    </a:cubicBezTo>
                    <a:cubicBezTo>
                      <a:pt x="156" y="205"/>
                      <a:pt x="163" y="204"/>
                      <a:pt x="170" y="202"/>
                    </a:cubicBezTo>
                    <a:cubicBezTo>
                      <a:pt x="213" y="190"/>
                      <a:pt x="239" y="145"/>
                      <a:pt x="227" y="102"/>
                    </a:cubicBezTo>
                    <a:cubicBezTo>
                      <a:pt x="217" y="66"/>
                      <a:pt x="184" y="42"/>
                      <a:pt x="149" y="42"/>
                    </a:cubicBezTo>
                    <a:cubicBezTo>
                      <a:pt x="145" y="42"/>
                      <a:pt x="141" y="43"/>
                      <a:pt x="136" y="43"/>
                    </a:cubicBezTo>
                    <a:cubicBezTo>
                      <a:pt x="129" y="17"/>
                      <a:pt x="105" y="0"/>
                      <a:pt x="79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9" name="Freeform 183"/>
              <p:cNvSpPr>
                <a:spLocks/>
              </p:cNvSpPr>
              <p:nvPr/>
            </p:nvSpPr>
            <p:spPr bwMode="auto">
              <a:xfrm>
                <a:off x="5309204" y="4140176"/>
                <a:ext cx="159021" cy="144965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4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0" name="Freeform 184"/>
              <p:cNvSpPr>
                <a:spLocks/>
              </p:cNvSpPr>
              <p:nvPr/>
            </p:nvSpPr>
            <p:spPr bwMode="auto">
              <a:xfrm>
                <a:off x="6760517" y="4033465"/>
                <a:ext cx="159020" cy="146979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3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1" name="Freeform 185"/>
              <p:cNvSpPr>
                <a:spLocks/>
              </p:cNvSpPr>
              <p:nvPr/>
            </p:nvSpPr>
            <p:spPr bwMode="auto">
              <a:xfrm>
                <a:off x="5220636" y="4295207"/>
                <a:ext cx="94608" cy="86577"/>
              </a:xfrm>
              <a:custGeom>
                <a:avLst/>
                <a:gdLst>
                  <a:gd name="T0" fmla="*/ 27 w 54"/>
                  <a:gd name="T1" fmla="*/ 0 h 49"/>
                  <a:gd name="T2" fmla="*/ 21 w 54"/>
                  <a:gd name="T3" fmla="*/ 1 h 49"/>
                  <a:gd name="T4" fmla="*/ 4 w 54"/>
                  <a:gd name="T5" fmla="*/ 31 h 49"/>
                  <a:gd name="T6" fmla="*/ 27 w 54"/>
                  <a:gd name="T7" fmla="*/ 49 h 49"/>
                  <a:gd name="T8" fmla="*/ 33 w 54"/>
                  <a:gd name="T9" fmla="*/ 48 h 49"/>
                  <a:gd name="T10" fmla="*/ 50 w 54"/>
                  <a:gd name="T11" fmla="*/ 18 h 49"/>
                  <a:gd name="T12" fmla="*/ 27 w 5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9">
                    <a:moveTo>
                      <a:pt x="27" y="0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8" y="5"/>
                      <a:pt x="0" y="18"/>
                      <a:pt x="4" y="31"/>
                    </a:cubicBezTo>
                    <a:cubicBezTo>
                      <a:pt x="6" y="42"/>
                      <a:pt x="16" y="49"/>
                      <a:pt x="27" y="49"/>
                    </a:cubicBezTo>
                    <a:cubicBezTo>
                      <a:pt x="29" y="49"/>
                      <a:pt x="31" y="49"/>
                      <a:pt x="33" y="48"/>
                    </a:cubicBezTo>
                    <a:cubicBezTo>
                      <a:pt x="46" y="44"/>
                      <a:pt x="54" y="31"/>
                      <a:pt x="50" y="18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2" name="Freeform 186"/>
              <p:cNvSpPr>
                <a:spLocks/>
              </p:cNvSpPr>
              <p:nvPr/>
            </p:nvSpPr>
            <p:spPr bwMode="auto">
              <a:xfrm>
                <a:off x="6939666" y="4140176"/>
                <a:ext cx="96620" cy="84563"/>
              </a:xfrm>
              <a:custGeom>
                <a:avLst/>
                <a:gdLst>
                  <a:gd name="T0" fmla="*/ 27 w 54"/>
                  <a:gd name="T1" fmla="*/ 0 h 48"/>
                  <a:gd name="T2" fmla="*/ 20 w 54"/>
                  <a:gd name="T3" fmla="*/ 0 h 48"/>
                  <a:gd name="T4" fmla="*/ 3 w 54"/>
                  <a:gd name="T5" fmla="*/ 30 h 48"/>
                  <a:gd name="T6" fmla="*/ 27 w 54"/>
                  <a:gd name="T7" fmla="*/ 48 h 48"/>
                  <a:gd name="T8" fmla="*/ 33 w 54"/>
                  <a:gd name="T9" fmla="*/ 47 h 48"/>
                  <a:gd name="T10" fmla="*/ 50 w 54"/>
                  <a:gd name="T11" fmla="*/ 17 h 48"/>
                  <a:gd name="T12" fmla="*/ 27 w 54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8">
                    <a:moveTo>
                      <a:pt x="27" y="0"/>
                    </a:moveTo>
                    <a:cubicBezTo>
                      <a:pt x="25" y="0"/>
                      <a:pt x="23" y="0"/>
                      <a:pt x="20" y="0"/>
                    </a:cubicBezTo>
                    <a:cubicBezTo>
                      <a:pt x="7" y="4"/>
                      <a:pt x="0" y="17"/>
                      <a:pt x="3" y="30"/>
                    </a:cubicBezTo>
                    <a:cubicBezTo>
                      <a:pt x="6" y="41"/>
                      <a:pt x="16" y="48"/>
                      <a:pt x="27" y="48"/>
                    </a:cubicBezTo>
                    <a:cubicBezTo>
                      <a:pt x="29" y="48"/>
                      <a:pt x="31" y="48"/>
                      <a:pt x="33" y="47"/>
                    </a:cubicBezTo>
                    <a:cubicBezTo>
                      <a:pt x="46" y="44"/>
                      <a:pt x="54" y="30"/>
                      <a:pt x="50" y="17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3" name="Freeform 190"/>
              <p:cNvSpPr>
                <a:spLocks/>
              </p:cNvSpPr>
              <p:nvPr/>
            </p:nvSpPr>
            <p:spPr bwMode="auto">
              <a:xfrm>
                <a:off x="5643348" y="4011319"/>
                <a:ext cx="748805" cy="1642931"/>
              </a:xfrm>
              <a:custGeom>
                <a:avLst/>
                <a:gdLst>
                  <a:gd name="T0" fmla="*/ 276 w 427"/>
                  <a:gd name="T1" fmla="*/ 0 h 937"/>
                  <a:gd name="T2" fmla="*/ 234 w 427"/>
                  <a:gd name="T3" fmla="*/ 0 h 937"/>
                  <a:gd name="T4" fmla="*/ 181 w 427"/>
                  <a:gd name="T5" fmla="*/ 657 h 937"/>
                  <a:gd name="T6" fmla="*/ 160 w 427"/>
                  <a:gd name="T7" fmla="*/ 656 h 937"/>
                  <a:gd name="T8" fmla="*/ 122 w 427"/>
                  <a:gd name="T9" fmla="*/ 661 h 937"/>
                  <a:gd name="T10" fmla="*/ 22 w 427"/>
                  <a:gd name="T11" fmla="*/ 838 h 937"/>
                  <a:gd name="T12" fmla="*/ 51 w 427"/>
                  <a:gd name="T13" fmla="*/ 893 h 937"/>
                  <a:gd name="T14" fmla="*/ 28 w 427"/>
                  <a:gd name="T15" fmla="*/ 916 h 937"/>
                  <a:gd name="T16" fmla="*/ 203 w 427"/>
                  <a:gd name="T17" fmla="*/ 937 h 937"/>
                  <a:gd name="T18" fmla="*/ 286 w 427"/>
                  <a:gd name="T19" fmla="*/ 869 h 937"/>
                  <a:gd name="T20" fmla="*/ 338 w 427"/>
                  <a:gd name="T21" fmla="*/ 888 h 937"/>
                  <a:gd name="T22" fmla="*/ 359 w 427"/>
                  <a:gd name="T23" fmla="*/ 885 h 937"/>
                  <a:gd name="T24" fmla="*/ 415 w 427"/>
                  <a:gd name="T25" fmla="*/ 787 h 937"/>
                  <a:gd name="T26" fmla="*/ 338 w 427"/>
                  <a:gd name="T27" fmla="*/ 729 h 937"/>
                  <a:gd name="T28" fmla="*/ 317 w 427"/>
                  <a:gd name="T29" fmla="*/ 732 h 937"/>
                  <a:gd name="T30" fmla="*/ 305 w 427"/>
                  <a:gd name="T31" fmla="*/ 736 h 937"/>
                  <a:gd name="T32" fmla="*/ 276 w 427"/>
                  <a:gd name="T33" fmla="*/ 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7" h="937">
                    <a:moveTo>
                      <a:pt x="276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81" y="657"/>
                      <a:pt x="181" y="657"/>
                      <a:pt x="181" y="657"/>
                    </a:cubicBezTo>
                    <a:cubicBezTo>
                      <a:pt x="174" y="656"/>
                      <a:pt x="167" y="656"/>
                      <a:pt x="160" y="656"/>
                    </a:cubicBezTo>
                    <a:cubicBezTo>
                      <a:pt x="148" y="656"/>
                      <a:pt x="135" y="657"/>
                      <a:pt x="122" y="661"/>
                    </a:cubicBezTo>
                    <a:cubicBezTo>
                      <a:pt x="45" y="682"/>
                      <a:pt x="0" y="761"/>
                      <a:pt x="22" y="838"/>
                    </a:cubicBezTo>
                    <a:cubicBezTo>
                      <a:pt x="27" y="859"/>
                      <a:pt x="38" y="878"/>
                      <a:pt x="51" y="893"/>
                    </a:cubicBezTo>
                    <a:cubicBezTo>
                      <a:pt x="42" y="900"/>
                      <a:pt x="34" y="907"/>
                      <a:pt x="28" y="916"/>
                    </a:cubicBezTo>
                    <a:cubicBezTo>
                      <a:pt x="85" y="928"/>
                      <a:pt x="144" y="935"/>
                      <a:pt x="203" y="937"/>
                    </a:cubicBezTo>
                    <a:cubicBezTo>
                      <a:pt x="240" y="925"/>
                      <a:pt x="269" y="900"/>
                      <a:pt x="286" y="869"/>
                    </a:cubicBezTo>
                    <a:cubicBezTo>
                      <a:pt x="301" y="881"/>
                      <a:pt x="319" y="888"/>
                      <a:pt x="338" y="888"/>
                    </a:cubicBezTo>
                    <a:cubicBezTo>
                      <a:pt x="345" y="888"/>
                      <a:pt x="352" y="887"/>
                      <a:pt x="359" y="885"/>
                    </a:cubicBezTo>
                    <a:cubicBezTo>
                      <a:pt x="402" y="874"/>
                      <a:pt x="427" y="830"/>
                      <a:pt x="415" y="787"/>
                    </a:cubicBezTo>
                    <a:cubicBezTo>
                      <a:pt x="405" y="752"/>
                      <a:pt x="373" y="729"/>
                      <a:pt x="338" y="729"/>
                    </a:cubicBezTo>
                    <a:cubicBezTo>
                      <a:pt x="331" y="729"/>
                      <a:pt x="324" y="730"/>
                      <a:pt x="317" y="732"/>
                    </a:cubicBezTo>
                    <a:cubicBezTo>
                      <a:pt x="313" y="733"/>
                      <a:pt x="309" y="735"/>
                      <a:pt x="305" y="736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35" name="Group 167"/>
            <p:cNvGrpSpPr>
              <a:grpSpLocks/>
            </p:cNvGrpSpPr>
            <p:nvPr/>
          </p:nvGrpSpPr>
          <p:grpSpPr bwMode="auto">
            <a:xfrm>
              <a:off x="5348288" y="1250951"/>
              <a:ext cx="1444625" cy="3595687"/>
              <a:chOff x="5348288" y="1250951"/>
              <a:chExt cx="1444625" cy="3595687"/>
            </a:xfrm>
          </p:grpSpPr>
          <p:sp>
            <p:nvSpPr>
              <p:cNvPr id="133136" name="Rectangle 192"/>
              <p:cNvSpPr>
                <a:spLocks noChangeArrowheads="1"/>
              </p:cNvSpPr>
              <p:nvPr/>
            </p:nvSpPr>
            <p:spPr bwMode="auto">
              <a:xfrm>
                <a:off x="5776913" y="3400425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37" name="Rectangle 193"/>
              <p:cNvSpPr>
                <a:spLocks noChangeArrowheads="1"/>
              </p:cNvSpPr>
              <p:nvPr/>
            </p:nvSpPr>
            <p:spPr bwMode="auto">
              <a:xfrm>
                <a:off x="6297613" y="3403600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grpSp>
            <p:nvGrpSpPr>
              <p:cNvPr id="133138" name="Group 170"/>
              <p:cNvGrpSpPr>
                <a:grpSpLocks/>
              </p:cNvGrpSpPr>
              <p:nvPr/>
            </p:nvGrpSpPr>
            <p:grpSpPr bwMode="auto">
              <a:xfrm>
                <a:off x="5348288" y="1250951"/>
                <a:ext cx="1444625" cy="3595687"/>
                <a:chOff x="5348288" y="1250951"/>
                <a:chExt cx="1444625" cy="3595687"/>
              </a:xfrm>
            </p:grpSpPr>
            <p:sp>
              <p:nvSpPr>
                <p:cNvPr id="133139" name="Freeform 194"/>
                <p:cNvSpPr>
                  <a:spLocks/>
                </p:cNvSpPr>
                <p:nvPr/>
              </p:nvSpPr>
              <p:spPr bwMode="auto">
                <a:xfrm>
                  <a:off x="5618163" y="4052888"/>
                  <a:ext cx="903287" cy="793750"/>
                </a:xfrm>
                <a:custGeom>
                  <a:avLst/>
                  <a:gdLst>
                    <a:gd name="T0" fmla="*/ 1076725120 w 515"/>
                    <a:gd name="T1" fmla="*/ 3069868 h 453"/>
                    <a:gd name="T2" fmla="*/ 544515435 w 515"/>
                    <a:gd name="T3" fmla="*/ 0 h 453"/>
                    <a:gd name="T4" fmla="*/ 541438998 w 515"/>
                    <a:gd name="T5" fmla="*/ 3069868 h 453"/>
                    <a:gd name="T6" fmla="*/ 729096433 w 515"/>
                    <a:gd name="T7" fmla="*/ 1249583278 h 453"/>
                    <a:gd name="T8" fmla="*/ 827540685 w 515"/>
                    <a:gd name="T9" fmla="*/ 1163618226 h 453"/>
                    <a:gd name="T10" fmla="*/ 824464247 w 515"/>
                    <a:gd name="T11" fmla="*/ 1390814708 h 453"/>
                    <a:gd name="T12" fmla="*/ 1076725120 w 515"/>
                    <a:gd name="T13" fmla="*/ 6139735 h 453"/>
                    <a:gd name="T14" fmla="*/ 1076725120 w 515"/>
                    <a:gd name="T15" fmla="*/ 3069868 h 4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5" h="453">
                      <a:moveTo>
                        <a:pt x="350" y="1"/>
                      </a:move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0" y="200"/>
                        <a:pt x="237" y="407"/>
                        <a:pt x="237" y="407"/>
                      </a:cubicBezTo>
                      <a:cubicBezTo>
                        <a:pt x="269" y="379"/>
                        <a:pt x="269" y="379"/>
                        <a:pt x="269" y="379"/>
                      </a:cubicBezTo>
                      <a:cubicBezTo>
                        <a:pt x="268" y="453"/>
                        <a:pt x="268" y="453"/>
                        <a:pt x="268" y="453"/>
                      </a:cubicBezTo>
                      <a:cubicBezTo>
                        <a:pt x="268" y="453"/>
                        <a:pt x="515" y="221"/>
                        <a:pt x="350" y="2"/>
                      </a:cubicBezTo>
                      <a:cubicBezTo>
                        <a:pt x="350" y="2"/>
                        <a:pt x="350" y="2"/>
                        <a:pt x="350" y="1"/>
                      </a:cubicBez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0" name="Freeform 195"/>
                <p:cNvSpPr>
                  <a:spLocks/>
                </p:cNvSpPr>
                <p:nvPr/>
              </p:nvSpPr>
              <p:spPr bwMode="auto">
                <a:xfrm>
                  <a:off x="5772150" y="4054475"/>
                  <a:ext cx="598487" cy="606425"/>
                </a:xfrm>
                <a:custGeom>
                  <a:avLst/>
                  <a:gdLst>
                    <a:gd name="T0" fmla="*/ 714642621 w 341"/>
                    <a:gd name="T1" fmla="*/ 3072436 h 346"/>
                    <a:gd name="T2" fmla="*/ 360401500 w 341"/>
                    <a:gd name="T3" fmla="*/ 0 h 346"/>
                    <a:gd name="T4" fmla="*/ 360401500 w 341"/>
                    <a:gd name="T5" fmla="*/ 3072436 h 346"/>
                    <a:gd name="T6" fmla="*/ 480535918 w 341"/>
                    <a:gd name="T7" fmla="*/ 955348975 h 346"/>
                    <a:gd name="T8" fmla="*/ 545223412 w 341"/>
                    <a:gd name="T9" fmla="*/ 887769394 h 346"/>
                    <a:gd name="T10" fmla="*/ 545223412 w 341"/>
                    <a:gd name="T11" fmla="*/ 1062864973 h 346"/>
                    <a:gd name="T12" fmla="*/ 714642621 w 341"/>
                    <a:gd name="T13" fmla="*/ 6143120 h 346"/>
                    <a:gd name="T14" fmla="*/ 714642621 w 341"/>
                    <a:gd name="T15" fmla="*/ 3072436 h 3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1" h="346">
                      <a:moveTo>
                        <a:pt x="232" y="1"/>
                      </a:move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"/>
                        <a:pt x="117" y="1"/>
                        <a:pt x="117" y="1"/>
                      </a:cubicBezTo>
                      <a:cubicBezTo>
                        <a:pt x="0" y="152"/>
                        <a:pt x="156" y="311"/>
                        <a:pt x="156" y="311"/>
                      </a:cubicBezTo>
                      <a:cubicBezTo>
                        <a:pt x="177" y="289"/>
                        <a:pt x="177" y="289"/>
                        <a:pt x="177" y="289"/>
                      </a:cubicBezTo>
                      <a:cubicBezTo>
                        <a:pt x="177" y="346"/>
                        <a:pt x="177" y="346"/>
                        <a:pt x="177" y="346"/>
                      </a:cubicBezTo>
                      <a:cubicBezTo>
                        <a:pt x="177" y="346"/>
                        <a:pt x="341" y="169"/>
                        <a:pt x="232" y="2"/>
                      </a:cubicBezTo>
                      <a:cubicBezTo>
                        <a:pt x="232" y="2"/>
                        <a:pt x="232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1" name="Freeform 196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1962" cy="2857500"/>
                </a:xfrm>
                <a:custGeom>
                  <a:avLst/>
                  <a:gdLst>
                    <a:gd name="T0" fmla="*/ 808354457 w 263"/>
                    <a:gd name="T1" fmla="*/ 854362698 h 1630"/>
                    <a:gd name="T2" fmla="*/ 394921302 w 263"/>
                    <a:gd name="T3" fmla="*/ 0 h 1630"/>
                    <a:gd name="T4" fmla="*/ 0 w 263"/>
                    <a:gd name="T5" fmla="*/ 857435825 h 1630"/>
                    <a:gd name="T6" fmla="*/ 0 w 263"/>
                    <a:gd name="T7" fmla="*/ 2147483646 h 1630"/>
                    <a:gd name="T8" fmla="*/ 231399049 w 263"/>
                    <a:gd name="T9" fmla="*/ 2147483646 h 1630"/>
                    <a:gd name="T10" fmla="*/ 592382831 w 263"/>
                    <a:gd name="T11" fmla="*/ 2147483646 h 1630"/>
                    <a:gd name="T12" fmla="*/ 808354457 w 263"/>
                    <a:gd name="T13" fmla="*/ 2147483646 h 1630"/>
                    <a:gd name="T14" fmla="*/ 808354457 w 263"/>
                    <a:gd name="T15" fmla="*/ 854362698 h 16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63" h="163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563"/>
                        <a:pt x="0" y="1563"/>
                        <a:pt x="0" y="1563"/>
                      </a:cubicBezTo>
                      <a:cubicBezTo>
                        <a:pt x="0" y="1600"/>
                        <a:pt x="36" y="1630"/>
                        <a:pt x="75" y="1629"/>
                      </a:cubicBezTo>
                      <a:cubicBezTo>
                        <a:pt x="192" y="1629"/>
                        <a:pt x="192" y="1629"/>
                        <a:pt x="192" y="1629"/>
                      </a:cubicBezTo>
                      <a:cubicBezTo>
                        <a:pt x="231" y="1629"/>
                        <a:pt x="263" y="1599"/>
                        <a:pt x="262" y="1562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2" name="Freeform 197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6537" cy="2855912"/>
                </a:xfrm>
                <a:custGeom>
                  <a:avLst/>
                  <a:gdLst>
                    <a:gd name="T0" fmla="*/ 411372886 w 135"/>
                    <a:gd name="T1" fmla="*/ 854461170 h 1629"/>
                    <a:gd name="T2" fmla="*/ 0 w 135"/>
                    <a:gd name="T3" fmla="*/ 0 h 1629"/>
                    <a:gd name="T4" fmla="*/ 3069725 w 135"/>
                    <a:gd name="T5" fmla="*/ 888271031 h 1629"/>
                    <a:gd name="T6" fmla="*/ 18420100 w 135"/>
                    <a:gd name="T7" fmla="*/ 2147483646 h 1629"/>
                    <a:gd name="T8" fmla="*/ 196476393 w 135"/>
                    <a:gd name="T9" fmla="*/ 2147483646 h 1629"/>
                    <a:gd name="T10" fmla="*/ 411372886 w 135"/>
                    <a:gd name="T11" fmla="*/ 2147483646 h 1629"/>
                    <a:gd name="T12" fmla="*/ 411372886 w 135"/>
                    <a:gd name="T13" fmla="*/ 854461170 h 16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" h="162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6" y="1629"/>
                        <a:pt x="6" y="1629"/>
                        <a:pt x="6" y="1629"/>
                      </a:cubicBezTo>
                      <a:cubicBezTo>
                        <a:pt x="64" y="1629"/>
                        <a:pt x="64" y="1629"/>
                        <a:pt x="64" y="1629"/>
                      </a:cubicBezTo>
                      <a:cubicBezTo>
                        <a:pt x="103" y="1629"/>
                        <a:pt x="135" y="1599"/>
                        <a:pt x="134" y="1562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3" name="Freeform 198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2592387"/>
                </a:xfrm>
                <a:custGeom>
                  <a:avLst/>
                  <a:gdLst>
                    <a:gd name="T0" fmla="*/ 808950918 w 262"/>
                    <a:gd name="T1" fmla="*/ 854099495 h 1479"/>
                    <a:gd name="T2" fmla="*/ 395212609 w 262"/>
                    <a:gd name="T3" fmla="*/ 0 h 1479"/>
                    <a:gd name="T4" fmla="*/ 0 w 262"/>
                    <a:gd name="T5" fmla="*/ 857170395 h 1479"/>
                    <a:gd name="T6" fmla="*/ 0 w 262"/>
                    <a:gd name="T7" fmla="*/ 2147483646 h 1479"/>
                    <a:gd name="T8" fmla="*/ 808950918 w 262"/>
                    <a:gd name="T9" fmla="*/ 2147483646 h 1479"/>
                    <a:gd name="T10" fmla="*/ 808950918 w 262"/>
                    <a:gd name="T11" fmla="*/ 854099495 h 14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2" h="1479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464"/>
                        <a:pt x="0" y="1464"/>
                        <a:pt x="0" y="1464"/>
                      </a:cubicBezTo>
                      <a:cubicBezTo>
                        <a:pt x="91" y="1479"/>
                        <a:pt x="181" y="1478"/>
                        <a:pt x="262" y="1464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4" name="Freeform 199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2586037"/>
                </a:xfrm>
                <a:custGeom>
                  <a:avLst/>
                  <a:gdLst>
                    <a:gd name="T0" fmla="*/ 411951511 w 134"/>
                    <a:gd name="T1" fmla="*/ 854535326 h 1475"/>
                    <a:gd name="T2" fmla="*/ 0 w 134"/>
                    <a:gd name="T3" fmla="*/ 0 h 1475"/>
                    <a:gd name="T4" fmla="*/ 3073637 w 134"/>
                    <a:gd name="T5" fmla="*/ 888348417 h 1475"/>
                    <a:gd name="T6" fmla="*/ 15371691 w 134"/>
                    <a:gd name="T7" fmla="*/ 2147483646 h 1475"/>
                    <a:gd name="T8" fmla="*/ 411951511 w 134"/>
                    <a:gd name="T9" fmla="*/ 2147483646 h 1475"/>
                    <a:gd name="T10" fmla="*/ 411951511 w 134"/>
                    <a:gd name="T11" fmla="*/ 854535326 h 14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4" h="1475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5" y="1475"/>
                        <a:pt x="5" y="1475"/>
                        <a:pt x="5" y="1475"/>
                      </a:cubicBezTo>
                      <a:cubicBezTo>
                        <a:pt x="49" y="1475"/>
                        <a:pt x="93" y="1471"/>
                        <a:pt x="134" y="1464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78" name="Freeform 200"/>
                <p:cNvSpPr>
                  <a:spLocks/>
                </p:cNvSpPr>
                <p:nvPr/>
              </p:nvSpPr>
              <p:spPr bwMode="auto">
                <a:xfrm>
                  <a:off x="5840614" y="1250951"/>
                  <a:ext cx="460959" cy="2458358"/>
                </a:xfrm>
                <a:custGeom>
                  <a:avLst/>
                  <a:gdLst>
                    <a:gd name="T0" fmla="*/ 262 w 262"/>
                    <a:gd name="T1" fmla="*/ 278 h 1402"/>
                    <a:gd name="T2" fmla="*/ 128 w 262"/>
                    <a:gd name="T3" fmla="*/ 0 h 1402"/>
                    <a:gd name="T4" fmla="*/ 0 w 262"/>
                    <a:gd name="T5" fmla="*/ 279 h 1402"/>
                    <a:gd name="T6" fmla="*/ 0 w 262"/>
                    <a:gd name="T7" fmla="*/ 1386 h 1402"/>
                    <a:gd name="T8" fmla="*/ 262 w 262"/>
                    <a:gd name="T9" fmla="*/ 1385 h 1402"/>
                    <a:gd name="T10" fmla="*/ 262 w 262"/>
                    <a:gd name="T11" fmla="*/ 278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" h="1402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386"/>
                        <a:pt x="0" y="1386"/>
                        <a:pt x="0" y="1386"/>
                      </a:cubicBezTo>
                      <a:cubicBezTo>
                        <a:pt x="91" y="1402"/>
                        <a:pt x="181" y="1401"/>
                        <a:pt x="262" y="1385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79" name="Freeform 201"/>
                <p:cNvSpPr>
                  <a:spLocks/>
                </p:cNvSpPr>
                <p:nvPr/>
              </p:nvSpPr>
              <p:spPr bwMode="auto">
                <a:xfrm>
                  <a:off x="6066061" y="1269072"/>
                  <a:ext cx="235512" cy="2432183"/>
                </a:xfrm>
                <a:custGeom>
                  <a:avLst/>
                  <a:gdLst>
                    <a:gd name="T0" fmla="*/ 134 w 134"/>
                    <a:gd name="T1" fmla="*/ 276 h 1387"/>
                    <a:gd name="T2" fmla="*/ 0 w 134"/>
                    <a:gd name="T3" fmla="*/ 0 h 1387"/>
                    <a:gd name="T4" fmla="*/ 1 w 134"/>
                    <a:gd name="T5" fmla="*/ 287 h 1387"/>
                    <a:gd name="T6" fmla="*/ 5 w 134"/>
                    <a:gd name="T7" fmla="*/ 1387 h 1387"/>
                    <a:gd name="T8" fmla="*/ 134 w 134"/>
                    <a:gd name="T9" fmla="*/ 1375 h 1387"/>
                    <a:gd name="T10" fmla="*/ 134 w 134"/>
                    <a:gd name="T11" fmla="*/ 276 h 1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87">
                      <a:moveTo>
                        <a:pt x="134" y="27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7"/>
                        <a:pt x="1" y="287"/>
                        <a:pt x="1" y="287"/>
                      </a:cubicBezTo>
                      <a:cubicBezTo>
                        <a:pt x="5" y="1387"/>
                        <a:pt x="5" y="1387"/>
                        <a:pt x="5" y="1387"/>
                      </a:cubicBezTo>
                      <a:cubicBezTo>
                        <a:pt x="49" y="1387"/>
                        <a:pt x="93" y="1383"/>
                        <a:pt x="134" y="1375"/>
                      </a:cubicBezTo>
                      <a:lnTo>
                        <a:pt x="134" y="276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47" name="Freeform 202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508000"/>
                </a:xfrm>
                <a:custGeom>
                  <a:avLst/>
                  <a:gdLst>
                    <a:gd name="T0" fmla="*/ 808950918 w 262"/>
                    <a:gd name="T1" fmla="*/ 853052869 h 290"/>
                    <a:gd name="T2" fmla="*/ 395212609 w 262"/>
                    <a:gd name="T3" fmla="*/ 0 h 290"/>
                    <a:gd name="T4" fmla="*/ 0 w 262"/>
                    <a:gd name="T5" fmla="*/ 856121890 h 290"/>
                    <a:gd name="T6" fmla="*/ 398299933 w 262"/>
                    <a:gd name="T7" fmla="*/ 886806841 h 290"/>
                    <a:gd name="T8" fmla="*/ 808950918 w 262"/>
                    <a:gd name="T9" fmla="*/ 853052869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2" h="29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41" y="286"/>
                        <a:pt x="84" y="290"/>
                        <a:pt x="129" y="289"/>
                      </a:cubicBezTo>
                      <a:cubicBezTo>
                        <a:pt x="174" y="289"/>
                        <a:pt x="221" y="285"/>
                        <a:pt x="262" y="278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8" name="Freeform 203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506412"/>
                </a:xfrm>
                <a:custGeom>
                  <a:avLst/>
                  <a:gdLst>
                    <a:gd name="T0" fmla="*/ 411951511 w 134"/>
                    <a:gd name="T1" fmla="*/ 853605614 h 289"/>
                    <a:gd name="T2" fmla="*/ 0 w 134"/>
                    <a:gd name="T3" fmla="*/ 0 h 289"/>
                    <a:gd name="T4" fmla="*/ 3073637 w 134"/>
                    <a:gd name="T5" fmla="*/ 887381016 h 289"/>
                    <a:gd name="T6" fmla="*/ 411951511 w 134"/>
                    <a:gd name="T7" fmla="*/ 853605614 h 2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4" h="28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46" y="289"/>
                        <a:pt x="93" y="285"/>
                        <a:pt x="134" y="278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2" name="Freeform 204"/>
                <p:cNvSpPr>
                  <a:spLocks/>
                </p:cNvSpPr>
                <p:nvPr/>
              </p:nvSpPr>
              <p:spPr bwMode="auto">
                <a:xfrm>
                  <a:off x="5991583" y="1250951"/>
                  <a:ext cx="150968" cy="169125"/>
                </a:xfrm>
                <a:custGeom>
                  <a:avLst/>
                  <a:gdLst>
                    <a:gd name="T0" fmla="*/ 86 w 86"/>
                    <a:gd name="T1" fmla="*/ 92 h 96"/>
                    <a:gd name="T2" fmla="*/ 43 w 86"/>
                    <a:gd name="T3" fmla="*/ 0 h 96"/>
                    <a:gd name="T4" fmla="*/ 0 w 86"/>
                    <a:gd name="T5" fmla="*/ 92 h 96"/>
                    <a:gd name="T6" fmla="*/ 43 w 86"/>
                    <a:gd name="T7" fmla="*/ 96 h 96"/>
                    <a:gd name="T8" fmla="*/ 86 w 86"/>
                    <a:gd name="T9" fmla="*/ 9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96">
                      <a:moveTo>
                        <a:pt x="86" y="92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95"/>
                        <a:pt x="28" y="96"/>
                        <a:pt x="43" y="96"/>
                      </a:cubicBezTo>
                      <a:cubicBezTo>
                        <a:pt x="58" y="96"/>
                        <a:pt x="72" y="95"/>
                        <a:pt x="86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0" name="Freeform 205"/>
                <p:cNvSpPr>
                  <a:spLocks/>
                </p:cNvSpPr>
                <p:nvPr/>
              </p:nvSpPr>
              <p:spPr bwMode="auto">
                <a:xfrm>
                  <a:off x="62245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1" name="Freeform 206"/>
                <p:cNvSpPr>
                  <a:spLocks/>
                </p:cNvSpPr>
                <p:nvPr/>
              </p:nvSpPr>
              <p:spPr bwMode="auto">
                <a:xfrm>
                  <a:off x="6323013" y="4140200"/>
                  <a:ext cx="374650" cy="381000"/>
                </a:xfrm>
                <a:custGeom>
                  <a:avLst/>
                  <a:gdLst>
                    <a:gd name="T0" fmla="*/ 444418934 w 214"/>
                    <a:gd name="T1" fmla="*/ 3054991 h 218"/>
                    <a:gd name="T2" fmla="*/ 223741330 w 214"/>
                    <a:gd name="T3" fmla="*/ 0 h 218"/>
                    <a:gd name="T4" fmla="*/ 223741330 w 214"/>
                    <a:gd name="T5" fmla="*/ 0 h 218"/>
                    <a:gd name="T6" fmla="*/ 300366009 w 214"/>
                    <a:gd name="T7" fmla="*/ 598676835 h 218"/>
                    <a:gd name="T8" fmla="*/ 340210211 w 214"/>
                    <a:gd name="T9" fmla="*/ 555915702 h 218"/>
                    <a:gd name="T10" fmla="*/ 340210211 w 214"/>
                    <a:gd name="T11" fmla="*/ 665876147 h 218"/>
                    <a:gd name="T12" fmla="*/ 444418934 w 214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4" h="218">
                      <a:moveTo>
                        <a:pt x="145" y="1"/>
                      </a:move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0" y="96"/>
                        <a:pt x="98" y="196"/>
                        <a:pt x="98" y="196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111" y="218"/>
                        <a:pt x="111" y="218"/>
                        <a:pt x="111" y="218"/>
                      </a:cubicBezTo>
                      <a:cubicBezTo>
                        <a:pt x="111" y="218"/>
                        <a:pt x="214" y="106"/>
                        <a:pt x="145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2" name="Freeform 207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797050"/>
                </a:xfrm>
                <a:custGeom>
                  <a:avLst/>
                  <a:gdLst>
                    <a:gd name="T0" fmla="*/ 513990422 w 166"/>
                    <a:gd name="T1" fmla="*/ 537910538 h 1025"/>
                    <a:gd name="T2" fmla="*/ 250803043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8624351 w 166"/>
                    <a:gd name="T9" fmla="*/ 2147483646 h 1025"/>
                    <a:gd name="T10" fmla="*/ 377752166 w 166"/>
                    <a:gd name="T11" fmla="*/ 2147483646 h 1025"/>
                    <a:gd name="T12" fmla="*/ 513990422 w 166"/>
                    <a:gd name="T13" fmla="*/ 2147483646 h 1025"/>
                    <a:gd name="T14" fmla="*/ 513990422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2" y="1025"/>
                        <a:pt x="122" y="1025"/>
                        <a:pt x="122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3" name="Freeform 208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3082813 w 85"/>
                    <a:gd name="T5" fmla="*/ 559427801 h 1025"/>
                    <a:gd name="T6" fmla="*/ 12327741 w 85"/>
                    <a:gd name="T7" fmla="*/ 2147483646 h 1025"/>
                    <a:gd name="T8" fmla="*/ 126365486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1" y="1025"/>
                        <a:pt x="41" y="1025"/>
                        <a:pt x="41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4" name="Freeform 209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630362"/>
                </a:xfrm>
                <a:custGeom>
                  <a:avLst/>
                  <a:gdLst>
                    <a:gd name="T0" fmla="*/ 513990422 w 166"/>
                    <a:gd name="T1" fmla="*/ 537824868 h 930"/>
                    <a:gd name="T2" fmla="*/ 250803043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13990422 w 166"/>
                    <a:gd name="T9" fmla="*/ 2147483646 h 930"/>
                    <a:gd name="T10" fmla="*/ 513990422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8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5" name="Freeform 210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3082813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9" name="Freeform 211"/>
                <p:cNvSpPr>
                  <a:spLocks/>
                </p:cNvSpPr>
                <p:nvPr/>
              </p:nvSpPr>
              <p:spPr bwMode="auto">
                <a:xfrm>
                  <a:off x="6363972" y="2376440"/>
                  <a:ext cx="291874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5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90" name="Freeform 212"/>
                <p:cNvSpPr>
                  <a:spLocks/>
                </p:cNvSpPr>
                <p:nvPr/>
              </p:nvSpPr>
              <p:spPr bwMode="auto">
                <a:xfrm>
                  <a:off x="6506890" y="2388521"/>
                  <a:ext cx="148956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4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4" y="872"/>
                        <a:pt x="4" y="872"/>
                        <a:pt x="4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8" name="Freeform 213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319087"/>
                </a:xfrm>
                <a:custGeom>
                  <a:avLst/>
                  <a:gdLst>
                    <a:gd name="T0" fmla="*/ 513990422 w 166"/>
                    <a:gd name="T1" fmla="*/ 537914059 h 182"/>
                    <a:gd name="T2" fmla="*/ 250803043 w 166"/>
                    <a:gd name="T3" fmla="*/ 0 h 182"/>
                    <a:gd name="T4" fmla="*/ 0 w 166"/>
                    <a:gd name="T5" fmla="*/ 540989217 h 182"/>
                    <a:gd name="T6" fmla="*/ 253898247 w 166"/>
                    <a:gd name="T7" fmla="*/ 559431393 h 182"/>
                    <a:gd name="T8" fmla="*/ 513990422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2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9" name="Freeform 214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3082813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3" name="Freeform 215"/>
                <p:cNvSpPr>
                  <a:spLocks/>
                </p:cNvSpPr>
                <p:nvPr/>
              </p:nvSpPr>
              <p:spPr bwMode="auto">
                <a:xfrm>
                  <a:off x="6458580" y="2376440"/>
                  <a:ext cx="96620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7" y="60"/>
                        <a:pt x="46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1" name="Freeform 216"/>
                <p:cNvSpPr>
                  <a:spLocks/>
                </p:cNvSpPr>
                <p:nvPr/>
              </p:nvSpPr>
              <p:spPr bwMode="auto">
                <a:xfrm>
                  <a:off x="53482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2" name="Freeform 217"/>
                <p:cNvSpPr>
                  <a:spLocks/>
                </p:cNvSpPr>
                <p:nvPr/>
              </p:nvSpPr>
              <p:spPr bwMode="auto">
                <a:xfrm>
                  <a:off x="5445125" y="4140200"/>
                  <a:ext cx="376237" cy="381000"/>
                </a:xfrm>
                <a:custGeom>
                  <a:avLst/>
                  <a:gdLst>
                    <a:gd name="T0" fmla="*/ 447093802 w 215"/>
                    <a:gd name="T1" fmla="*/ 3054991 h 218"/>
                    <a:gd name="T2" fmla="*/ 226610170 w 215"/>
                    <a:gd name="T3" fmla="*/ 0 h 218"/>
                    <a:gd name="T4" fmla="*/ 226610170 w 215"/>
                    <a:gd name="T5" fmla="*/ 0 h 218"/>
                    <a:gd name="T6" fmla="*/ 303166525 w 215"/>
                    <a:gd name="T7" fmla="*/ 598676835 h 218"/>
                    <a:gd name="T8" fmla="*/ 342975899 w 215"/>
                    <a:gd name="T9" fmla="*/ 555915702 h 218"/>
                    <a:gd name="T10" fmla="*/ 342975899 w 215"/>
                    <a:gd name="T11" fmla="*/ 665876147 h 218"/>
                    <a:gd name="T12" fmla="*/ 447093802 w 215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5" h="218">
                      <a:moveTo>
                        <a:pt x="146" y="1"/>
                      </a:move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96"/>
                        <a:pt x="99" y="196"/>
                        <a:pt x="99" y="196"/>
                      </a:cubicBezTo>
                      <a:cubicBezTo>
                        <a:pt x="112" y="182"/>
                        <a:pt x="112" y="182"/>
                        <a:pt x="112" y="182"/>
                      </a:cubicBezTo>
                      <a:cubicBezTo>
                        <a:pt x="112" y="218"/>
                        <a:pt x="112" y="218"/>
                        <a:pt x="112" y="218"/>
                      </a:cubicBezTo>
                      <a:cubicBezTo>
                        <a:pt x="112" y="218"/>
                        <a:pt x="215" y="106"/>
                        <a:pt x="146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3" name="Freeform 218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797050"/>
                </a:xfrm>
                <a:custGeom>
                  <a:avLst/>
                  <a:gdLst>
                    <a:gd name="T0" fmla="*/ 508417001 w 166"/>
                    <a:gd name="T1" fmla="*/ 537910538 h 1025"/>
                    <a:gd name="T2" fmla="*/ 248083247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7011323 w 166"/>
                    <a:gd name="T9" fmla="*/ 2147483646 h 1025"/>
                    <a:gd name="T10" fmla="*/ 370593558 w 166"/>
                    <a:gd name="T11" fmla="*/ 2147483646 h 1025"/>
                    <a:gd name="T12" fmla="*/ 508417001 w 166"/>
                    <a:gd name="T13" fmla="*/ 2147483646 h 1025"/>
                    <a:gd name="T14" fmla="*/ 508417001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1" y="1025"/>
                        <a:pt x="121" y="1025"/>
                        <a:pt x="121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4" name="Freeform 219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0 w 85"/>
                    <a:gd name="T5" fmla="*/ 559427801 h 1025"/>
                    <a:gd name="T6" fmla="*/ 12327741 w 85"/>
                    <a:gd name="T7" fmla="*/ 2147483646 h 1025"/>
                    <a:gd name="T8" fmla="*/ 123284428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0" y="1025"/>
                        <a:pt x="40" y="1025"/>
                        <a:pt x="40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5" name="Freeform 220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630362"/>
                </a:xfrm>
                <a:custGeom>
                  <a:avLst/>
                  <a:gdLst>
                    <a:gd name="T0" fmla="*/ 508417001 w 166"/>
                    <a:gd name="T1" fmla="*/ 537824868 h 930"/>
                    <a:gd name="T2" fmla="*/ 248083247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08417001 w 166"/>
                    <a:gd name="T9" fmla="*/ 2147483646 h 930"/>
                    <a:gd name="T10" fmla="*/ 508417001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7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6" name="Freeform 221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0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0" name="Freeform 222"/>
                <p:cNvSpPr>
                  <a:spLocks/>
                </p:cNvSpPr>
                <p:nvPr/>
              </p:nvSpPr>
              <p:spPr bwMode="auto">
                <a:xfrm>
                  <a:off x="5488354" y="2376440"/>
                  <a:ext cx="291872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4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201" name="Freeform 223"/>
                <p:cNvSpPr>
                  <a:spLocks/>
                </p:cNvSpPr>
                <p:nvPr/>
              </p:nvSpPr>
              <p:spPr bwMode="auto">
                <a:xfrm>
                  <a:off x="5629258" y="2388521"/>
                  <a:ext cx="150968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3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3" y="872"/>
                        <a:pt x="3" y="872"/>
                        <a:pt x="3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9" name="Freeform 224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319087"/>
                </a:xfrm>
                <a:custGeom>
                  <a:avLst/>
                  <a:gdLst>
                    <a:gd name="T0" fmla="*/ 508417001 w 166"/>
                    <a:gd name="T1" fmla="*/ 537914059 h 182"/>
                    <a:gd name="T2" fmla="*/ 248083247 w 166"/>
                    <a:gd name="T3" fmla="*/ 0 h 182"/>
                    <a:gd name="T4" fmla="*/ 0 w 166"/>
                    <a:gd name="T5" fmla="*/ 540989217 h 182"/>
                    <a:gd name="T6" fmla="*/ 248083247 w 166"/>
                    <a:gd name="T7" fmla="*/ 559431393 h 182"/>
                    <a:gd name="T8" fmla="*/ 508417001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1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70" name="Freeform 225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0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4" name="Freeform 226"/>
                <p:cNvSpPr>
                  <a:spLocks/>
                </p:cNvSpPr>
                <p:nvPr/>
              </p:nvSpPr>
              <p:spPr bwMode="auto">
                <a:xfrm>
                  <a:off x="5582960" y="2376440"/>
                  <a:ext cx="94608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6" y="60"/>
                        <a:pt x="45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100" name="Content Placeholder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407" y="2457034"/>
            <a:ext cx="1645604" cy="164560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91" y="4607845"/>
            <a:ext cx="1677045" cy="16770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990" y="4618957"/>
            <a:ext cx="1705172" cy="170517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207" y="2202891"/>
            <a:ext cx="192024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7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4" y="340845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watering remote 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7363" y="3410694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ết quả hình ảnh cho hệ thống tưới câ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83" y="4154959"/>
            <a:ext cx="2497281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363" y="4154959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39862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endParaRPr lang="en-US" sz="15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ADVANTAGES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6462" y="3126088"/>
            <a:ext cx="3017837" cy="544183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Low cost 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1" y="308849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81960" y="3094840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low c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0" y="4029347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6" y="377217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5" y="3889238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3" y="3333750"/>
            <a:ext cx="3017837" cy="2544731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Team’s members have strong background in android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Do not have any devices to develop application by iOS or Window phone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3" y="3333750"/>
            <a:ext cx="3017837" cy="30063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We use some API from Google (  Google map, Google authentication ) and android support it better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Open source OS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5775" y="3333750"/>
            <a:ext cx="3019425" cy="2852507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Save cost for build app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smtClean="0">
                <a:latin typeface="Lato" panose="020F0502020204030203" pitchFamily="34" charset="0"/>
              </a:rPr>
              <a:t>The Popular and Price range of devices are larger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Support GSM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2958</TotalTime>
  <Words>632</Words>
  <Application>Microsoft Office PowerPoint</Application>
  <PresentationFormat>Widescreen</PresentationFormat>
  <Paragraphs>293</Paragraphs>
  <Slides>50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BRUSHSTRIKE</vt:lpstr>
      <vt:lpstr>Calibri</vt:lpstr>
      <vt:lpstr>Calibri Light</vt:lpstr>
      <vt:lpstr>Lato</vt:lpstr>
      <vt:lpstr>Roboto</vt:lpstr>
      <vt:lpstr>Roboto Black</vt:lpstr>
      <vt:lpstr>Roboto Light</vt:lpstr>
      <vt:lpstr>Times New Roman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 pham quang</cp:lastModifiedBy>
  <cp:revision>364</cp:revision>
  <dcterms:created xsi:type="dcterms:W3CDTF">2017-08-15T07:26:22Z</dcterms:created>
  <dcterms:modified xsi:type="dcterms:W3CDTF">2017-08-23T06:57:42Z</dcterms:modified>
</cp:coreProperties>
</file>